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59" d="100"/>
          <a:sy n="59" d="100"/>
        </p:scale>
        <p:origin x="10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888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50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247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593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07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291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87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247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432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43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230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accent1">
                <a:lumMod val="5000"/>
                <a:lumOff val="95000"/>
              </a:schemeClr>
            </a:gs>
            <a:gs pos="74000">
              <a:srgbClr val="7030A0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E0A15-15A3-4243-A364-0CA6BDA4A74E}" type="datetimeFigureOut">
              <a:rPr lang="en-GB" smtClean="0"/>
              <a:t>15/01/2017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8AB7A-A3ED-445A-A079-645F6108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48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0417" y="4900141"/>
            <a:ext cx="1949964" cy="166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8334" y="2"/>
            <a:ext cx="1207366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7030A0"/>
                </a:solidFill>
                <a:latin typeface="Dark Half BTN" pitchFamily="34" charset="0"/>
              </a:rPr>
              <a:t>THE ART DEPARTMENT</a:t>
            </a:r>
            <a:r>
              <a:rPr lang="en-GB" sz="5400" b="1" dirty="0">
                <a:solidFill>
                  <a:srgbClr val="7030A0"/>
                </a:solidFill>
              </a:rPr>
              <a:t> </a:t>
            </a:r>
          </a:p>
          <a:p>
            <a:pPr algn="ctr"/>
            <a:r>
              <a:rPr lang="en-GB" dirty="0"/>
              <a:t>Invites you to take part in our </a:t>
            </a:r>
          </a:p>
          <a:p>
            <a:pPr algn="ctr"/>
            <a:r>
              <a:rPr lang="en-GB" sz="2400" dirty="0">
                <a:latin typeface="Adventurer Light SF" pitchFamily="2" charset="0"/>
              </a:rPr>
              <a:t>HOUSE PHOTOGRAPHY COMPETITION</a:t>
            </a:r>
            <a:endParaRPr lang="en-GB" sz="2400" dirty="0">
              <a:latin typeface="+mj-lt"/>
            </a:endParaRPr>
          </a:p>
          <a:p>
            <a:pPr algn="ctr"/>
            <a:r>
              <a:rPr lang="en-GB" sz="1600" b="1" dirty="0"/>
              <a:t>Entry is open to ALL staff and students. A maximum of 10 photographs can be entered. </a:t>
            </a:r>
          </a:p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Mister Sirloin BTN Rare" pitchFamily="34" charset="0"/>
              </a:rPr>
              <a:t>’Animals’</a:t>
            </a:r>
            <a:endParaRPr lang="en-GB" sz="3200" b="1" dirty="0">
              <a:solidFill>
                <a:srgbClr val="7030A0"/>
              </a:solidFill>
            </a:endParaRPr>
          </a:p>
          <a:p>
            <a:pPr algn="ctr"/>
            <a:r>
              <a:rPr lang="en-GB" sz="1600" b="1" dirty="0" smtClean="0"/>
              <a:t>Contact </a:t>
            </a:r>
            <a:r>
              <a:rPr lang="en-GB" sz="1600" b="1" u="sng" dirty="0">
                <a:solidFill>
                  <a:schemeClr val="tx2"/>
                </a:solidFill>
              </a:rPr>
              <a:t>sspencer@prioryacademies.co.uk</a:t>
            </a:r>
            <a:r>
              <a:rPr lang="en-GB" sz="1600" b="1" dirty="0">
                <a:solidFill>
                  <a:schemeClr val="tx2"/>
                </a:solidFill>
              </a:rPr>
              <a:t> </a:t>
            </a:r>
            <a:r>
              <a:rPr lang="en-GB" sz="1600" b="1" dirty="0" smtClean="0">
                <a:solidFill>
                  <a:schemeClr val="tx2"/>
                </a:solidFill>
              </a:rPr>
              <a:t> </a:t>
            </a:r>
            <a:r>
              <a:rPr lang="en-GB" sz="1600" b="1" dirty="0" smtClean="0"/>
              <a:t>Miss Spencer to receive a link, so </a:t>
            </a:r>
            <a:r>
              <a:rPr lang="en-GB" sz="1600" b="1" smtClean="0"/>
              <a:t>you can upload </a:t>
            </a:r>
            <a:r>
              <a:rPr lang="en-GB" sz="1600" b="1" dirty="0"/>
              <a:t>your entries on to SharePoint</a:t>
            </a:r>
            <a:r>
              <a:rPr lang="en-GB" sz="1600" b="1" dirty="0" smtClean="0"/>
              <a:t>.  </a:t>
            </a:r>
            <a:endParaRPr lang="en-GB" sz="1600" dirty="0"/>
          </a:p>
          <a:p>
            <a:endParaRPr lang="en-GB" sz="1600" b="1" dirty="0" smtClean="0"/>
          </a:p>
          <a:p>
            <a:endParaRPr lang="en-GB" sz="1600" b="1" dirty="0"/>
          </a:p>
          <a:p>
            <a:r>
              <a:rPr lang="en-GB" sz="1600" b="1" dirty="0" smtClean="0"/>
              <a:t>Rules</a:t>
            </a:r>
            <a:r>
              <a:rPr lang="en-GB" sz="1600" b="1" dirty="0"/>
              <a:t>: </a:t>
            </a:r>
            <a:r>
              <a:rPr lang="en-GB" sz="1600" dirty="0"/>
              <a:t>You </a:t>
            </a:r>
            <a:r>
              <a:rPr lang="en-GB" sz="1600" dirty="0" smtClean="0"/>
              <a:t>must title your photograph with your </a:t>
            </a:r>
            <a:r>
              <a:rPr lang="en-GB" sz="1600" b="1" dirty="0" smtClean="0">
                <a:solidFill>
                  <a:srgbClr val="7030A0"/>
                </a:solidFill>
              </a:rPr>
              <a:t>tutor </a:t>
            </a:r>
            <a:r>
              <a:rPr lang="en-GB" sz="1600" b="1" dirty="0">
                <a:solidFill>
                  <a:srgbClr val="7030A0"/>
                </a:solidFill>
              </a:rPr>
              <a:t>group </a:t>
            </a:r>
            <a:r>
              <a:rPr lang="en-GB" sz="1600" b="1" dirty="0" smtClean="0">
                <a:solidFill>
                  <a:srgbClr val="7030A0"/>
                </a:solidFill>
              </a:rPr>
              <a:t>and year </a:t>
            </a:r>
            <a:r>
              <a:rPr lang="en-GB" sz="1600" dirty="0" smtClean="0"/>
              <a:t>when </a:t>
            </a:r>
            <a:r>
              <a:rPr lang="en-GB" sz="1600" dirty="0"/>
              <a:t>you save your photograph. 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dirty="0" smtClean="0"/>
              <a:t>Only </a:t>
            </a:r>
            <a:r>
              <a:rPr lang="en-GB" sz="1600" dirty="0"/>
              <a:t>enter photographs you have taken yourself . Entries must be made by </a:t>
            </a:r>
            <a:r>
              <a:rPr lang="en-GB" sz="1600" dirty="0" smtClean="0"/>
              <a:t>Thu 30</a:t>
            </a:r>
            <a:r>
              <a:rPr lang="en-GB" sz="1600" baseline="30000" dirty="0" smtClean="0"/>
              <a:t>th  </a:t>
            </a:r>
            <a:r>
              <a:rPr lang="en-GB" sz="1600" dirty="0" smtClean="0"/>
              <a:t>March 2017. </a:t>
            </a:r>
            <a:endParaRPr lang="en-GB" sz="1600" dirty="0"/>
          </a:p>
          <a:p>
            <a:endParaRPr lang="en-GB" sz="1600" b="1" dirty="0" smtClean="0"/>
          </a:p>
          <a:p>
            <a:endParaRPr lang="en-GB" sz="1600" b="1" dirty="0" smtClean="0"/>
          </a:p>
          <a:p>
            <a:r>
              <a:rPr lang="en-GB" sz="1600" b="1" dirty="0" smtClean="0"/>
              <a:t>Inspiration</a:t>
            </a:r>
            <a:r>
              <a:rPr lang="en-GB" sz="1600" b="1" dirty="0"/>
              <a:t>:   </a:t>
            </a:r>
            <a:r>
              <a:rPr lang="en-GB" sz="1600" b="1" dirty="0" smtClean="0"/>
              <a:t>	  Pets </a:t>
            </a:r>
            <a:r>
              <a:rPr lang="en-GB" sz="1600" b="1" dirty="0"/>
              <a:t>		         </a:t>
            </a:r>
            <a:r>
              <a:rPr lang="en-GB" sz="1600" b="1" dirty="0" smtClean="0"/>
              <a:t>           Wildlife</a:t>
            </a:r>
            <a:r>
              <a:rPr lang="en-GB" sz="1600" b="1" dirty="0"/>
              <a:t>		</a:t>
            </a:r>
            <a:r>
              <a:rPr lang="en-GB" sz="1600" b="1" dirty="0" smtClean="0"/>
              <a:t>	   Zoos</a:t>
            </a:r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b="1" dirty="0"/>
          </a:p>
          <a:p>
            <a:endParaRPr lang="en-GB" sz="1600" b="1" dirty="0"/>
          </a:p>
          <a:p>
            <a:endParaRPr lang="en-GB" sz="1600" b="1" dirty="0"/>
          </a:p>
          <a:p>
            <a:endParaRPr lang="en-GB" sz="1600" b="1" dirty="0"/>
          </a:p>
          <a:p>
            <a:r>
              <a:rPr lang="en-GB" sz="1600" b="1" dirty="0" smtClean="0"/>
              <a:t>Reward = </a:t>
            </a:r>
            <a:r>
              <a:rPr lang="en-GB" sz="1600" dirty="0"/>
              <a:t>10 </a:t>
            </a:r>
            <a:r>
              <a:rPr lang="en-GB" sz="1600" dirty="0" err="1" smtClean="0"/>
              <a:t>Vivo’s</a:t>
            </a:r>
            <a:r>
              <a:rPr lang="en-GB" sz="1600" dirty="0" smtClean="0"/>
              <a:t>. Keep </a:t>
            </a:r>
            <a:r>
              <a:rPr lang="en-GB" sz="1600" dirty="0"/>
              <a:t>an eye on The Art Department SharePoint page for the latest entries!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40" y="4582757"/>
            <a:ext cx="2367058" cy="15759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008" y="4568898"/>
            <a:ext cx="1625276" cy="15898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993" y="4582757"/>
            <a:ext cx="2396714" cy="1597810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 rotWithShape="1">
          <a:blip r:embed="rId7"/>
          <a:srcRect l="11632" t="8775" r="67428" b="65963"/>
          <a:stretch/>
        </p:blipFill>
        <p:spPr bwMode="auto">
          <a:xfrm>
            <a:off x="9406821" y="2766116"/>
            <a:ext cx="2509065" cy="19629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5033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91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Adventurer Light SF</vt:lpstr>
      <vt:lpstr>Arial</vt:lpstr>
      <vt:lpstr>Calibri</vt:lpstr>
      <vt:lpstr>Calibri Light</vt:lpstr>
      <vt:lpstr>Dark Half BTN</vt:lpstr>
      <vt:lpstr>Mister Sirloin BTN Rare</vt:lpstr>
      <vt:lpstr>Office Theme</vt:lpstr>
      <vt:lpstr>PowerPoint Presentation</vt:lpstr>
    </vt:vector>
  </TitlesOfParts>
  <Company>The Priory Federation of Academies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Spencer</dc:creator>
  <cp:lastModifiedBy>Mrs L Hodgson</cp:lastModifiedBy>
  <cp:revision>3</cp:revision>
  <cp:lastPrinted>2017-01-12T15:27:40Z</cp:lastPrinted>
  <dcterms:created xsi:type="dcterms:W3CDTF">2017-01-12T15:22:53Z</dcterms:created>
  <dcterms:modified xsi:type="dcterms:W3CDTF">2017-01-15T16:14:03Z</dcterms:modified>
</cp:coreProperties>
</file>