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89" r:id="rId2"/>
    <p:sldId id="291" r:id="rId3"/>
    <p:sldId id="257" r:id="rId4"/>
    <p:sldId id="263" r:id="rId5"/>
    <p:sldId id="285" r:id="rId6"/>
    <p:sldId id="261" r:id="rId7"/>
    <p:sldId id="262" r:id="rId8"/>
    <p:sldId id="258" r:id="rId9"/>
    <p:sldId id="273" r:id="rId10"/>
    <p:sldId id="272" r:id="rId11"/>
    <p:sldId id="274" r:id="rId12"/>
    <p:sldId id="286" r:id="rId13"/>
    <p:sldId id="288" r:id="rId14"/>
    <p:sldId id="276" r:id="rId15"/>
    <p:sldId id="259" r:id="rId16"/>
    <p:sldId id="271" r:id="rId17"/>
    <p:sldId id="265" r:id="rId18"/>
    <p:sldId id="264" r:id="rId19"/>
    <p:sldId id="268" r:id="rId20"/>
    <p:sldId id="277" r:id="rId21"/>
    <p:sldId id="260" r:id="rId22"/>
    <p:sldId id="279" r:id="rId23"/>
    <p:sldId id="290" r:id="rId24"/>
    <p:sldId id="280" r:id="rId25"/>
    <p:sldId id="267" r:id="rId26"/>
    <p:sldId id="283" r:id="rId27"/>
    <p:sldId id="284" r:id="rId28"/>
    <p:sldId id="292" r:id="rId29"/>
  </p:sldIdLst>
  <p:sldSz cx="12801600" cy="9601200" type="A3"/>
  <p:notesSz cx="6858000" cy="9144000"/>
  <p:custShowLst>
    <p:custShow name="Custom Show 1" id="0">
      <p:sldLst>
        <p:sld r:id="rId4"/>
      </p:sldLst>
    </p:custShow>
  </p:custShowLst>
  <p:defaultTextStyle>
    <a:defPPr>
      <a:defRPr lang="en-US"/>
    </a:defPPr>
    <a:lvl1pPr marL="0" algn="l" defTabSz="1075140" rtl="0" eaLnBrk="1" latinLnBrk="0" hangingPunct="1">
      <a:defRPr sz="2117" kern="1200">
        <a:solidFill>
          <a:schemeClr val="tx1"/>
        </a:solidFill>
        <a:latin typeface="+mn-lt"/>
        <a:ea typeface="+mn-ea"/>
        <a:cs typeface="+mn-cs"/>
      </a:defRPr>
    </a:lvl1pPr>
    <a:lvl2pPr marL="537569" algn="l" defTabSz="1075140" rtl="0" eaLnBrk="1" latinLnBrk="0" hangingPunct="1">
      <a:defRPr sz="2117" kern="1200">
        <a:solidFill>
          <a:schemeClr val="tx1"/>
        </a:solidFill>
        <a:latin typeface="+mn-lt"/>
        <a:ea typeface="+mn-ea"/>
        <a:cs typeface="+mn-cs"/>
      </a:defRPr>
    </a:lvl2pPr>
    <a:lvl3pPr marL="1075140" algn="l" defTabSz="1075140" rtl="0" eaLnBrk="1" latinLnBrk="0" hangingPunct="1">
      <a:defRPr sz="2117" kern="1200">
        <a:solidFill>
          <a:schemeClr val="tx1"/>
        </a:solidFill>
        <a:latin typeface="+mn-lt"/>
        <a:ea typeface="+mn-ea"/>
        <a:cs typeface="+mn-cs"/>
      </a:defRPr>
    </a:lvl3pPr>
    <a:lvl4pPr marL="1612711" algn="l" defTabSz="1075140" rtl="0" eaLnBrk="1" latinLnBrk="0" hangingPunct="1">
      <a:defRPr sz="2117" kern="1200">
        <a:solidFill>
          <a:schemeClr val="tx1"/>
        </a:solidFill>
        <a:latin typeface="+mn-lt"/>
        <a:ea typeface="+mn-ea"/>
        <a:cs typeface="+mn-cs"/>
      </a:defRPr>
    </a:lvl4pPr>
    <a:lvl5pPr marL="2150282" algn="l" defTabSz="1075140" rtl="0" eaLnBrk="1" latinLnBrk="0" hangingPunct="1">
      <a:defRPr sz="2117" kern="1200">
        <a:solidFill>
          <a:schemeClr val="tx1"/>
        </a:solidFill>
        <a:latin typeface="+mn-lt"/>
        <a:ea typeface="+mn-ea"/>
        <a:cs typeface="+mn-cs"/>
      </a:defRPr>
    </a:lvl5pPr>
    <a:lvl6pPr marL="2687851" algn="l" defTabSz="1075140" rtl="0" eaLnBrk="1" latinLnBrk="0" hangingPunct="1">
      <a:defRPr sz="2117" kern="1200">
        <a:solidFill>
          <a:schemeClr val="tx1"/>
        </a:solidFill>
        <a:latin typeface="+mn-lt"/>
        <a:ea typeface="+mn-ea"/>
        <a:cs typeface="+mn-cs"/>
      </a:defRPr>
    </a:lvl6pPr>
    <a:lvl7pPr marL="3225421" algn="l" defTabSz="1075140" rtl="0" eaLnBrk="1" latinLnBrk="0" hangingPunct="1">
      <a:defRPr sz="2117" kern="1200">
        <a:solidFill>
          <a:schemeClr val="tx1"/>
        </a:solidFill>
        <a:latin typeface="+mn-lt"/>
        <a:ea typeface="+mn-ea"/>
        <a:cs typeface="+mn-cs"/>
      </a:defRPr>
    </a:lvl7pPr>
    <a:lvl8pPr marL="3762991" algn="l" defTabSz="1075140" rtl="0" eaLnBrk="1" latinLnBrk="0" hangingPunct="1">
      <a:defRPr sz="2117" kern="1200">
        <a:solidFill>
          <a:schemeClr val="tx1"/>
        </a:solidFill>
        <a:latin typeface="+mn-lt"/>
        <a:ea typeface="+mn-ea"/>
        <a:cs typeface="+mn-cs"/>
      </a:defRPr>
    </a:lvl8pPr>
    <a:lvl9pPr marL="4300562" algn="l" defTabSz="1075140"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0F9"/>
    <a:srgbClr val="19FF81"/>
    <a:srgbClr val="759EFB"/>
    <a:srgbClr val="43AEFF"/>
    <a:srgbClr val="FF7979"/>
    <a:srgbClr val="FFFF89"/>
    <a:srgbClr val="FFFF61"/>
    <a:srgbClr val="CA0D11"/>
    <a:srgbClr val="894609"/>
    <a:srgbClr val="9E50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1" d="100"/>
          <a:sy n="51" d="100"/>
        </p:scale>
        <p:origin x="762" y="72"/>
      </p:cViewPr>
      <p:guideLst/>
    </p:cSldViewPr>
  </p:slideViewPr>
  <p:notesTextViewPr>
    <p:cViewPr>
      <p:scale>
        <a:sx n="1" d="1"/>
        <a:sy n="1" d="1"/>
      </p:scale>
      <p:origin x="0" y="0"/>
    </p:cViewPr>
  </p:notesTextViewPr>
  <p:sorterViewPr>
    <p:cViewPr>
      <p:scale>
        <a:sx n="71" d="100"/>
        <a:sy n="71" d="100"/>
      </p:scale>
      <p:origin x="0" y="-46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561148-EF49-4776-BABF-CF8DF17B4190}"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433097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561148-EF49-4776-BABF-CF8DF17B4190}"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3827960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561148-EF49-4776-BABF-CF8DF17B4190}"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2417242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561148-EF49-4776-BABF-CF8DF17B4190}"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2727443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561148-EF49-4776-BABF-CF8DF17B4190}" type="datetimeFigureOut">
              <a:rPr lang="en-GB" smtClean="0"/>
              <a:t>05/06/2020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2793770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561148-EF49-4776-BABF-CF8DF17B4190}" type="datetimeFigureOut">
              <a:rPr lang="en-GB" smtClean="0"/>
              <a:t>05/06/2020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1828394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561148-EF49-4776-BABF-CF8DF17B4190}" type="datetimeFigureOut">
              <a:rPr lang="en-GB" smtClean="0"/>
              <a:t>05/06/2020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2866494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561148-EF49-4776-BABF-CF8DF17B4190}"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3675264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561148-EF49-4776-BABF-CF8DF17B4190}" type="datetimeFigureOut">
              <a:rPr lang="en-GB" smtClean="0"/>
              <a:t>05/06/2020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3349157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561148-EF49-4776-BABF-CF8DF17B4190}"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22321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561148-EF49-4776-BABF-CF8DF17B4190}" type="datetimeFigureOut">
              <a:rPr lang="en-GB" smtClean="0"/>
              <a:t>05/06/2020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50447B-E657-4B88-9CA0-B19B246A8BA0}" type="slidenum">
              <a:rPr lang="en-GB" smtClean="0"/>
              <a:t>‹#›</a:t>
            </a:fld>
            <a:endParaRPr lang="en-GB"/>
          </a:p>
        </p:txBody>
      </p:sp>
    </p:spTree>
    <p:extLst>
      <p:ext uri="{BB962C8B-B14F-4D97-AF65-F5344CB8AC3E}">
        <p14:creationId xmlns:p14="http://schemas.microsoft.com/office/powerpoint/2010/main" val="3907516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7F0F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96561148-EF49-4776-BABF-CF8DF17B4190}" type="datetimeFigureOut">
              <a:rPr lang="en-GB" smtClean="0"/>
              <a:t>05/06/2020</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2550447B-E657-4B88-9CA0-B19B246A8BA0}" type="slidenum">
              <a:rPr lang="en-GB" smtClean="0"/>
              <a:t>‹#›</a:t>
            </a:fld>
            <a:endParaRPr lang="en-GB"/>
          </a:p>
        </p:txBody>
      </p:sp>
    </p:spTree>
    <p:extLst>
      <p:ext uri="{BB962C8B-B14F-4D97-AF65-F5344CB8AC3E}">
        <p14:creationId xmlns:p14="http://schemas.microsoft.com/office/powerpoint/2010/main" val="6686146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13.xml"/><Relationship Id="rId18" Type="http://schemas.openxmlformats.org/officeDocument/2006/relationships/slide" Target="slide17.xml"/><Relationship Id="rId3" Type="http://schemas.openxmlformats.org/officeDocument/2006/relationships/slide" Target="slide2.xml"/><Relationship Id="rId21" Type="http://schemas.openxmlformats.org/officeDocument/2006/relationships/slide" Target="slide24.xml"/><Relationship Id="rId7" Type="http://schemas.openxmlformats.org/officeDocument/2006/relationships/image" Target="../media/image5.png"/><Relationship Id="rId12" Type="http://schemas.openxmlformats.org/officeDocument/2006/relationships/slide" Target="slide11.xml"/><Relationship Id="rId17" Type="http://schemas.openxmlformats.org/officeDocument/2006/relationships/slide" Target="slide5.xml"/><Relationship Id="rId2" Type="http://schemas.openxmlformats.org/officeDocument/2006/relationships/image" Target="../media/image3.png"/><Relationship Id="rId16" Type="http://schemas.openxmlformats.org/officeDocument/2006/relationships/slide" Target="slide6.xml"/><Relationship Id="rId20" Type="http://schemas.openxmlformats.org/officeDocument/2006/relationships/slide" Target="slide22.xml"/><Relationship Id="rId1" Type="http://schemas.openxmlformats.org/officeDocument/2006/relationships/slideLayout" Target="../slideLayouts/slideLayout1.xml"/><Relationship Id="rId6" Type="http://schemas.openxmlformats.org/officeDocument/2006/relationships/slide" Target="slide16.xml"/><Relationship Id="rId11" Type="http://schemas.openxmlformats.org/officeDocument/2006/relationships/slide" Target="slide9.xml"/><Relationship Id="rId24" Type="http://schemas.openxmlformats.org/officeDocument/2006/relationships/image" Target="../media/image7.png"/><Relationship Id="rId5" Type="http://schemas.openxmlformats.org/officeDocument/2006/relationships/image" Target="../media/image4.png"/><Relationship Id="rId15" Type="http://schemas.openxmlformats.org/officeDocument/2006/relationships/slide" Target="slide18.xml"/><Relationship Id="rId23" Type="http://schemas.openxmlformats.org/officeDocument/2006/relationships/image" Target="../media/image6.png"/><Relationship Id="rId10" Type="http://schemas.openxmlformats.org/officeDocument/2006/relationships/slide" Target="slide25.xml"/><Relationship Id="rId19" Type="http://schemas.openxmlformats.org/officeDocument/2006/relationships/slide" Target="slide12.xml"/><Relationship Id="rId4" Type="http://schemas.openxmlformats.org/officeDocument/2006/relationships/slide" Target="slide8.xml"/><Relationship Id="rId9" Type="http://schemas.openxmlformats.org/officeDocument/2006/relationships/slide" Target="slide10.xml"/><Relationship Id="rId14" Type="http://schemas.openxmlformats.org/officeDocument/2006/relationships/slide" Target="slide20.xml"/><Relationship Id="rId22"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10.png"/><Relationship Id="rId3" Type="http://schemas.openxmlformats.org/officeDocument/2006/relationships/slide" Target="slide3.xml"/><Relationship Id="rId7" Type="http://schemas.openxmlformats.org/officeDocument/2006/relationships/image" Target="../media/image5.png"/><Relationship Id="rId12" Type="http://schemas.openxmlformats.org/officeDocument/2006/relationships/slide" Target="slide21.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18.xml"/><Relationship Id="rId5" Type="http://schemas.openxmlformats.org/officeDocument/2006/relationships/image" Target="../media/image9.png"/><Relationship Id="rId10" Type="http://schemas.openxmlformats.org/officeDocument/2006/relationships/slide" Target="slide5.xml"/><Relationship Id="rId4" Type="http://schemas.openxmlformats.org/officeDocument/2006/relationships/slide" Target="slide2.xml"/><Relationship Id="rId9" Type="http://schemas.openxmlformats.org/officeDocument/2006/relationships/slide" Target="slide7.xml"/></Relationships>
</file>

<file path=ppt/slides/_rels/slide4.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2.png"/><Relationship Id="rId7" Type="http://schemas.openxmlformats.org/officeDocument/2006/relationships/slide" Target="slide5.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6.png"/><Relationship Id="rId5" Type="http://schemas.openxmlformats.org/officeDocument/2006/relationships/image" Target="../media/image13.png"/><Relationship Id="rId10" Type="http://schemas.openxmlformats.org/officeDocument/2006/relationships/slide" Target="slide3.xml"/><Relationship Id="rId4" Type="http://schemas.openxmlformats.org/officeDocument/2006/relationships/image" Target="../media/image12.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slide" Target="slide10.xml"/><Relationship Id="rId7"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image" Target="../media/image9.png"/><Relationship Id="rId4" Type="http://schemas.openxmlformats.org/officeDocument/2006/relationships/slide" Target="slide2.xml"/><Relationship Id="rId9" Type="http://schemas.openxmlformats.org/officeDocument/2006/relationships/slide" Target="slide27.xml"/></Relationships>
</file>

<file path=ppt/slides/_rels/slide11.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17.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12.png"/><Relationship Id="rId7" Type="http://schemas.openxmlformats.org/officeDocument/2006/relationships/image" Target="../media/image9.png"/><Relationship Id="rId2" Type="http://schemas.openxmlformats.org/officeDocument/2006/relationships/hyperlink" Target="https://www.youtube.com/watch?v=Y5kYLOb6i5I" TargetMode="Externa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7.xml"/><Relationship Id="rId5" Type="http://schemas.openxmlformats.org/officeDocument/2006/relationships/slide" Target="slide18.xml"/><Relationship Id="rId10" Type="http://schemas.openxmlformats.org/officeDocument/2006/relationships/slide" Target="slide26.xml"/><Relationship Id="rId4" Type="http://schemas.openxmlformats.org/officeDocument/2006/relationships/image" Target="../media/image16.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1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slide" Target="slide2.xml"/><Relationship Id="rId7" Type="http://schemas.openxmlformats.org/officeDocument/2006/relationships/slide" Target="slide27.xml"/><Relationship Id="rId2" Type="http://schemas.openxmlformats.org/officeDocument/2006/relationships/slide" Target="slide20.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xml"/><Relationship Id="rId7" Type="http://schemas.openxmlformats.org/officeDocument/2006/relationships/slide" Target="slide26.xml"/><Relationship Id="rId2" Type="http://schemas.openxmlformats.org/officeDocument/2006/relationships/slide" Target="slide2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13" Type="http://schemas.microsoft.com/office/2007/relationships/hdphoto" Target="../media/hdphoto1.wdp"/><Relationship Id="rId3" Type="http://schemas.openxmlformats.org/officeDocument/2006/relationships/slide" Target="slide2.xml"/><Relationship Id="rId7" Type="http://schemas.openxmlformats.org/officeDocument/2006/relationships/slide" Target="slide23.xml"/><Relationship Id="rId12" Type="http://schemas.openxmlformats.org/officeDocument/2006/relationships/image" Target="../media/image20.png"/><Relationship Id="rId2" Type="http://schemas.openxmlformats.org/officeDocument/2006/relationships/slide" Target="slide22.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9.png"/><Relationship Id="rId5" Type="http://schemas.openxmlformats.org/officeDocument/2006/relationships/slide" Target="slide3.xml"/><Relationship Id="rId10" Type="http://schemas.openxmlformats.org/officeDocument/2006/relationships/slide" Target="slide24.xml"/><Relationship Id="rId4" Type="http://schemas.openxmlformats.org/officeDocument/2006/relationships/image" Target="../media/image9.png"/><Relationship Id="rId9"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2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2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2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slide" Target="slide3.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slide" Target="slide26.xml"/><Relationship Id="rId7"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image" Target="../media/image9.png"/><Relationship Id="rId4" Type="http://schemas.openxmlformats.org/officeDocument/2006/relationships/slide" Target="slide2.xml"/></Relationships>
</file>

<file path=ppt/slides/_rels/slide27.xml.rels><?xml version="1.0" encoding="UTF-8" standalone="yes"?>
<Relationships xmlns="http://schemas.openxmlformats.org/package/2006/relationships"><Relationship Id="rId3" Type="http://schemas.openxmlformats.org/officeDocument/2006/relationships/slide" Target="slide27.xml"/><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image" Target="../media/image9.png"/><Relationship Id="rId4" Type="http://schemas.openxmlformats.org/officeDocument/2006/relationships/slide" Target="slide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The Priory City of Lincoln Academy -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499" y="-1"/>
            <a:ext cx="14516100" cy="966227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750" y="4266225"/>
            <a:ext cx="3115112" cy="5793211"/>
          </a:xfrm>
          <a:prstGeom prst="rect">
            <a:avLst/>
          </a:prstGeom>
        </p:spPr>
      </p:pic>
      <p:sp>
        <p:nvSpPr>
          <p:cNvPr id="414" name="TextBox 413"/>
          <p:cNvSpPr txBox="1"/>
          <p:nvPr/>
        </p:nvSpPr>
        <p:spPr>
          <a:xfrm>
            <a:off x="3047203" y="2506827"/>
            <a:ext cx="3735200" cy="2726591"/>
          </a:xfrm>
          <a:prstGeom prst="wedgeEllipseCallout">
            <a:avLst>
              <a:gd name="adj1" fmla="val -52785"/>
              <a:gd name="adj2" fmla="val 79853"/>
            </a:avLst>
          </a:prstGeom>
          <a:solidFill>
            <a:srgbClr val="D6AF36"/>
          </a:solidFill>
          <a:ln>
            <a:solidFill>
              <a:srgbClr val="CA0D11"/>
            </a:solidFill>
          </a:ln>
        </p:spPr>
        <p:txBody>
          <a:bodyPr wrap="square" rtlCol="0">
            <a:spAutoFit/>
          </a:bodyPr>
          <a:lstStyle/>
          <a:p>
            <a:pPr algn="ctr"/>
            <a:r>
              <a:rPr lang="en-GB" sz="2000" dirty="0" smtClean="0"/>
              <a:t>Hi, I’m </a:t>
            </a:r>
            <a:r>
              <a:rPr lang="en-GB" sz="2000" dirty="0" err="1" smtClean="0"/>
              <a:t>Lynk</a:t>
            </a:r>
            <a:r>
              <a:rPr lang="en-GB" sz="2000" dirty="0" smtClean="0"/>
              <a:t>.</a:t>
            </a:r>
          </a:p>
          <a:p>
            <a:pPr algn="ctr"/>
            <a:endParaRPr lang="en-GB" sz="2000" dirty="0" smtClean="0"/>
          </a:p>
          <a:p>
            <a:pPr algn="ctr"/>
            <a:r>
              <a:rPr lang="en-GB" sz="2000" dirty="0" smtClean="0"/>
              <a:t>With some help from my friends I’m going to show you around The Priory Lincoln Academy.</a:t>
            </a:r>
            <a:endParaRPr lang="en-GB" sz="2000" dirty="0"/>
          </a:p>
        </p:txBody>
      </p:sp>
      <p:sp>
        <p:nvSpPr>
          <p:cNvPr id="537" name="TextBox 536"/>
          <p:cNvSpPr txBox="1"/>
          <p:nvPr/>
        </p:nvSpPr>
        <p:spPr>
          <a:xfrm>
            <a:off x="3900156" y="4831138"/>
            <a:ext cx="2763953" cy="1861006"/>
          </a:xfrm>
          <a:prstGeom prst="wedgeEllipseCallout">
            <a:avLst>
              <a:gd name="adj1" fmla="val -85620"/>
              <a:gd name="adj2" fmla="val 15413"/>
            </a:avLst>
          </a:prstGeom>
          <a:solidFill>
            <a:srgbClr val="D6AF36"/>
          </a:solidFill>
          <a:ln>
            <a:solidFill>
              <a:srgbClr val="CA0D11"/>
            </a:solidFill>
          </a:ln>
        </p:spPr>
        <p:txBody>
          <a:bodyPr wrap="square" rtlCol="0">
            <a:spAutoFit/>
          </a:bodyPr>
          <a:lstStyle/>
          <a:p>
            <a:pPr algn="ctr"/>
            <a:r>
              <a:rPr lang="en-GB" sz="2000" dirty="0" smtClean="0"/>
              <a:t>Click on each information icon to find out more!</a:t>
            </a:r>
            <a:endParaRPr lang="en-GB" sz="2000" dirty="0"/>
          </a:p>
        </p:txBody>
      </p:sp>
      <p:sp>
        <p:nvSpPr>
          <p:cNvPr id="7" name="TextBox 6"/>
          <p:cNvSpPr txBox="1"/>
          <p:nvPr/>
        </p:nvSpPr>
        <p:spPr>
          <a:xfrm>
            <a:off x="3900156" y="6232327"/>
            <a:ext cx="2262955" cy="1861006"/>
          </a:xfrm>
          <a:prstGeom prst="wedgeEllipseCallout">
            <a:avLst>
              <a:gd name="adj1" fmla="val -97405"/>
              <a:gd name="adj2" fmla="val -54877"/>
            </a:avLst>
          </a:prstGeom>
          <a:solidFill>
            <a:srgbClr val="D6AF36"/>
          </a:solidFill>
          <a:ln>
            <a:solidFill>
              <a:srgbClr val="CA0D11"/>
            </a:solidFill>
          </a:ln>
        </p:spPr>
        <p:txBody>
          <a:bodyPr wrap="square" rtlCol="0">
            <a:spAutoFit/>
          </a:bodyPr>
          <a:lstStyle/>
          <a:p>
            <a:pPr algn="ctr"/>
            <a:r>
              <a:rPr lang="en-GB" sz="2000" dirty="0" smtClean="0"/>
              <a:t>Please press your ‘Enter’ key to begin your tour.</a:t>
            </a:r>
            <a:endParaRPr lang="en-GB" sz="2000" dirty="0"/>
          </a:p>
        </p:txBody>
      </p:sp>
    </p:spTree>
    <p:extLst>
      <p:ext uri="{BB962C8B-B14F-4D97-AF65-F5344CB8AC3E}">
        <p14:creationId xmlns:p14="http://schemas.microsoft.com/office/powerpoint/2010/main" val="2903387443"/>
      </p:ext>
    </p:extLst>
  </p:cSld>
  <p:clrMapOvr>
    <a:masterClrMapping/>
  </p:clrMapOvr>
  <mc:AlternateContent xmlns:mc="http://schemas.openxmlformats.org/markup-compatibility/2006" xmlns:p14="http://schemas.microsoft.com/office/powerpoint/2010/main">
    <mc:Choice Requires="p14">
      <p:transition spd="slow" p14:dur="1500" advClick="0" advTm="1000">
        <p:pull dir="r"/>
      </p:transition>
    </mc:Choice>
    <mc:Fallback xmlns="">
      <p:transition spd="slow" advClick="0" advTm="1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0" presetClass="entr" presetSubtype="0" fill="hold" grpId="0" nodeType="withEffect">
                                  <p:stCondLst>
                                    <p:cond delay="250"/>
                                  </p:stCondLst>
                                  <p:childTnLst>
                                    <p:set>
                                      <p:cBhvr>
                                        <p:cTn id="8" dur="1" fill="hold">
                                          <p:stCondLst>
                                            <p:cond delay="0"/>
                                          </p:stCondLst>
                                        </p:cTn>
                                        <p:tgtEl>
                                          <p:spTgt spid="414"/>
                                        </p:tgtEl>
                                        <p:attrNameLst>
                                          <p:attrName>style.visibility</p:attrName>
                                        </p:attrNameLst>
                                      </p:cBhvr>
                                      <p:to>
                                        <p:strVal val="visible"/>
                                      </p:to>
                                    </p:set>
                                    <p:animEffect transition="in" filter="fade">
                                      <p:cBhvr>
                                        <p:cTn id="9" dur="500"/>
                                        <p:tgtEl>
                                          <p:spTgt spid="414"/>
                                        </p:tgtEl>
                                      </p:cBhvr>
                                    </p:animEffect>
                                  </p:childTnLst>
                                </p:cTn>
                              </p:par>
                            </p:childTnLst>
                          </p:cTn>
                        </p:par>
                        <p:par>
                          <p:cTn id="10" fill="hold">
                            <p:stCondLst>
                              <p:cond delay="750"/>
                            </p:stCondLst>
                            <p:childTnLst>
                              <p:par>
                                <p:cTn id="11" presetID="10" presetClass="exit" presetSubtype="0" fill="hold" grpId="1" nodeType="afterEffect">
                                  <p:stCondLst>
                                    <p:cond delay="6000"/>
                                  </p:stCondLst>
                                  <p:childTnLst>
                                    <p:animEffect transition="out" filter="fade">
                                      <p:cBhvr>
                                        <p:cTn id="12" dur="500"/>
                                        <p:tgtEl>
                                          <p:spTgt spid="414"/>
                                        </p:tgtEl>
                                      </p:cBhvr>
                                    </p:animEffect>
                                    <p:set>
                                      <p:cBhvr>
                                        <p:cTn id="13" dur="1" fill="hold">
                                          <p:stCondLst>
                                            <p:cond delay="499"/>
                                          </p:stCondLst>
                                        </p:cTn>
                                        <p:tgtEl>
                                          <p:spTgt spid="414"/>
                                        </p:tgtEl>
                                        <p:attrNameLst>
                                          <p:attrName>style.visibility</p:attrName>
                                        </p:attrNameLst>
                                      </p:cBhvr>
                                      <p:to>
                                        <p:strVal val="hidden"/>
                                      </p:to>
                                    </p:set>
                                  </p:childTnLst>
                                </p:cTn>
                              </p:par>
                              <p:par>
                                <p:cTn id="14" presetID="10" presetClass="entr" presetSubtype="0" fill="hold" grpId="0" nodeType="withEffect">
                                  <p:stCondLst>
                                    <p:cond delay="4750"/>
                                  </p:stCondLst>
                                  <p:childTnLst>
                                    <p:set>
                                      <p:cBhvr>
                                        <p:cTn id="15" dur="1" fill="hold">
                                          <p:stCondLst>
                                            <p:cond delay="0"/>
                                          </p:stCondLst>
                                        </p:cTn>
                                        <p:tgtEl>
                                          <p:spTgt spid="537"/>
                                        </p:tgtEl>
                                        <p:attrNameLst>
                                          <p:attrName>style.visibility</p:attrName>
                                        </p:attrNameLst>
                                      </p:cBhvr>
                                      <p:to>
                                        <p:strVal val="visible"/>
                                      </p:to>
                                    </p:set>
                                    <p:animEffect transition="in" filter="fade">
                                      <p:cBhvr>
                                        <p:cTn id="16" dur="500"/>
                                        <p:tgtEl>
                                          <p:spTgt spid="537"/>
                                        </p:tgtEl>
                                      </p:cBhvr>
                                    </p:animEffect>
                                  </p:childTnLst>
                                </p:cTn>
                              </p:par>
                            </p:childTnLst>
                          </p:cTn>
                        </p:par>
                        <p:par>
                          <p:cTn id="17" fill="hold">
                            <p:stCondLst>
                              <p:cond delay="7250"/>
                            </p:stCondLst>
                            <p:childTnLst>
                              <p:par>
                                <p:cTn id="18" presetID="10" presetClass="exit" presetSubtype="0" fill="hold" grpId="1" nodeType="afterEffect">
                                  <p:stCondLst>
                                    <p:cond delay="2750"/>
                                  </p:stCondLst>
                                  <p:childTnLst>
                                    <p:animEffect transition="out" filter="fade">
                                      <p:cBhvr>
                                        <p:cTn id="19" dur="500"/>
                                        <p:tgtEl>
                                          <p:spTgt spid="537"/>
                                        </p:tgtEl>
                                      </p:cBhvr>
                                    </p:animEffect>
                                    <p:set>
                                      <p:cBhvr>
                                        <p:cTn id="20" dur="1" fill="hold">
                                          <p:stCondLst>
                                            <p:cond delay="499"/>
                                          </p:stCondLst>
                                        </p:cTn>
                                        <p:tgtEl>
                                          <p:spTgt spid="537"/>
                                        </p:tgtEl>
                                        <p:attrNameLst>
                                          <p:attrName>style.visibility</p:attrName>
                                        </p:attrNameLst>
                                      </p:cBhvr>
                                      <p:to>
                                        <p:strVal val="hidden"/>
                                      </p:to>
                                    </p:set>
                                  </p:childTnLst>
                                </p:cTn>
                              </p:par>
                              <p:par>
                                <p:cTn id="21" presetID="10" presetClass="entr" presetSubtype="0" fill="hold" grpId="0" nodeType="withEffect">
                                  <p:stCondLst>
                                    <p:cond delay="4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12500"/>
                            </p:stCondLst>
                            <p:childTnLst>
                              <p:par>
                                <p:cTn id="25" presetID="10" presetClass="exit" presetSubtype="0" fill="hold" grpId="1" nodeType="afterEffect">
                                  <p:stCondLst>
                                    <p:cond delay="2750"/>
                                  </p:stCondLst>
                                  <p:childTnLst>
                                    <p:animEffect transition="out" filter="fade">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 grpId="0" animBg="1"/>
      <p:bldP spid="414" grpId="1" animBg="1"/>
      <p:bldP spid="537" grpId="0" animBg="1"/>
      <p:bldP spid="537" grpId="1" animBg="1"/>
      <p:bldP spid="7" grpId="0" animBg="1"/>
      <p:bldP spid="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4" name="Picture 4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5402"/>
            <a:ext cx="13755907" cy="8792057"/>
          </a:xfrm>
          <a:prstGeom prst="rect">
            <a:avLst/>
          </a:prstGeom>
        </p:spPr>
      </p:pic>
      <p:sp>
        <p:nvSpPr>
          <p:cNvPr id="537" name="Rectangle 536">
            <a:hlinkClick r:id="rId3" action="ppaction://hlinksldjump"/>
          </p:cNvPr>
          <p:cNvSpPr/>
          <p:nvPr/>
        </p:nvSpPr>
        <p:spPr>
          <a:xfrm>
            <a:off x="-343352" y="-154675"/>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2" name="Picture 8" descr="Instagram Icon No Background Download - Information Icon Png ...">
            <a:hlinkClick r:id="rId4" action="ppaction://hlinksldjump" tooltip="English"/>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5437" t="7537" r="5516" b="7690"/>
          <a:stretch/>
        </p:blipFill>
        <p:spPr bwMode="auto">
          <a:xfrm>
            <a:off x="709512" y="4533543"/>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87" name="Picture 8" descr="Instagram Icon No Background Download - Information Icon Png ...">
            <a:hlinkClick r:id="rId6" action="ppaction://hlinksldjump" tooltip="French"/>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3451114" y="4380728"/>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88" name="Picture 8" descr="Instagram Icon No Background Download - Information Icon Png ...">
            <a:hlinkClick r:id="rId8" action="ppaction://hlinksldjump" tooltip="Mathematics"/>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5700187" y="3885323"/>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89" name="Picture 8" descr="Instagram Icon No Background Download - Information Icon Png ...">
            <a:hlinkClick r:id="rId9" action="ppaction://hlinksldjump" tooltip="History"/>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7376417" y="2419041"/>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90" name="Picture 8" descr="Instagram Icon No Background Download - Information Icon Png ...">
            <a:hlinkClick r:id="rId10" action="ppaction://hlinksldjump" tooltip="Vocational subjects (KS4&amp;5)"/>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8960968" y="477114"/>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91" name="Picture 8" descr="Instagram Icon No Background Download - Information Icon Png ...">
            <a:hlinkClick r:id="rId11" action="ppaction://hlinksldjump" tooltip="Geography"/>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7987339" y="2400710"/>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92" name="Picture 8" descr="Instagram Icon No Background Download - Information Icon Png ...">
            <a:hlinkClick r:id="rId12" action="ppaction://hlinksldjump" tooltip="World Views"/>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7872491" y="2877101"/>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93" name="Picture 8" descr="Instagram Icon No Background Download - Information Icon Png ...">
            <a:hlinkClick r:id="rId13" action="ppaction://hlinksldjump" tooltip="Learning Suppor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3091533" y="7639069"/>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96" name="Picture 8" descr="Instagram Icon No Background Download - Information Icon Png ...">
            <a:hlinkClick r:id="rId14" action="ppaction://hlinksldjump" tooltip="Reading lessons"/>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3962898" y="7981898"/>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798" name="Picture 8" descr="Instagram Icon No Background Download - Information Icon Png ...">
            <a:hlinkClick r:id="rId15" action="ppaction://hlinksldjump" tooltip="Performing arts- Music"/>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765115" y="7407599"/>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03" name="Picture 8" descr="Instagram Icon No Background Download - Information Icon Png ...">
            <a:hlinkClick r:id="rId16" action="ppaction://hlinksldjump" tooltip="Design Technology/ Engineering"/>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9472739" y="6379155"/>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04" name="Picture 8" descr="Instagram Icon No Background Download - Information Icon Png ...">
            <a:hlinkClick r:id="rId17" action="ppaction://hlinksldjump"/>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10426681" y="4627850"/>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05" name="Picture 8" descr="Instagram Icon No Background Download - Information Icon Png ...">
            <a:hlinkClick r:id="rId18" action="ppaction://hlinksldjump" tooltip="Physical Education"/>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11874105" y="3980351"/>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08" name="Picture 8" descr="Instagram Icon No Background Download - Information Icon Png ...">
            <a:hlinkClick r:id="rId19" action="ppaction://hlinksldjump" tooltip="IC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8218663" y="816278"/>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13" name="Picture 8" descr="Instagram Icon No Background Download - Information Icon Png ...">
            <a:hlinkClick r:id="rId20" action="ppaction://hlinksldjump" tooltip="St. Hugh and Tennyson Houses"/>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6879788" y="4760497"/>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14" name="Picture 8" descr="Instagram Icon No Background Download - Information Icon Png ...">
            <a:hlinkClick r:id="rId21" action="ppaction://hlinksldjump" tooltip="Franklin and Newton Houses"/>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3260742" y="5843640"/>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815" name="Picture 814">
            <a:hlinkClick r:id="rId22" action="ppaction://hlinksldjump"/>
          </p:cNvPr>
          <p:cNvPicPr>
            <a:picLocks noChangeAspect="1"/>
          </p:cNvPicPr>
          <p:nvPr/>
        </p:nvPicPr>
        <p:blipFill rotWithShape="1">
          <a:blip r:embed="rId23"/>
          <a:srcRect l="33602" t="28385" r="17497" b="10937"/>
          <a:stretch/>
        </p:blipFill>
        <p:spPr>
          <a:xfrm>
            <a:off x="11258549" y="8507031"/>
            <a:ext cx="1440000" cy="1004551"/>
          </a:xfrm>
          <a:prstGeom prst="rect">
            <a:avLst/>
          </a:prstGeom>
        </p:spPr>
      </p:pic>
      <p:sp>
        <p:nvSpPr>
          <p:cNvPr id="549" name="Rectangle 548"/>
          <p:cNvSpPr/>
          <p:nvPr/>
        </p:nvSpPr>
        <p:spPr>
          <a:xfrm>
            <a:off x="10980347" y="8249604"/>
            <a:ext cx="1783231" cy="1333810"/>
          </a:xfrm>
          <a:prstGeom prst="rect">
            <a:avLst/>
          </a:prstGeom>
          <a:solidFill>
            <a:srgbClr val="DEEBF7">
              <a:alpha val="27843"/>
            </a:srgb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4982821" y="8776520"/>
            <a:ext cx="359695" cy="359695"/>
          </a:xfrm>
          <a:prstGeom prst="rect">
            <a:avLst/>
          </a:prstGeom>
        </p:spPr>
      </p:pic>
      <p:pic>
        <p:nvPicPr>
          <p:cNvPr id="6" name="Picture 5"/>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2313441" y="1911987"/>
            <a:ext cx="359695" cy="359695"/>
          </a:xfrm>
          <a:prstGeom prst="rect">
            <a:avLst/>
          </a:prstGeom>
        </p:spPr>
      </p:pic>
      <p:pic>
        <p:nvPicPr>
          <p:cNvPr id="539" name="Picture 538"/>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359638" y="8350091"/>
            <a:ext cx="359695" cy="359695"/>
          </a:xfrm>
          <a:prstGeom prst="rect">
            <a:avLst/>
          </a:prstGeom>
        </p:spPr>
      </p:pic>
      <p:pic>
        <p:nvPicPr>
          <p:cNvPr id="541" name="Picture 540"/>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949905" y="7359694"/>
            <a:ext cx="359695" cy="359695"/>
          </a:xfrm>
          <a:prstGeom prst="rect">
            <a:avLst/>
          </a:prstGeom>
        </p:spPr>
      </p:pic>
      <p:sp>
        <p:nvSpPr>
          <p:cNvPr id="538" name="TextBox 537"/>
          <p:cNvSpPr txBox="1"/>
          <p:nvPr/>
        </p:nvSpPr>
        <p:spPr>
          <a:xfrm>
            <a:off x="9547608" y="7257097"/>
            <a:ext cx="2763953" cy="822305"/>
          </a:xfrm>
          <a:prstGeom prst="wedgeEllipseCallout">
            <a:avLst>
              <a:gd name="adj1" fmla="val 32927"/>
              <a:gd name="adj2" fmla="val 115729"/>
            </a:avLst>
          </a:prstGeom>
          <a:solidFill>
            <a:srgbClr val="D6AF36"/>
          </a:solidFill>
          <a:ln>
            <a:solidFill>
              <a:srgbClr val="CA0D11"/>
            </a:solidFill>
          </a:ln>
        </p:spPr>
        <p:txBody>
          <a:bodyPr wrap="square" rtlCol="0">
            <a:spAutoFit/>
          </a:bodyPr>
          <a:lstStyle/>
          <a:p>
            <a:pPr algn="ctr"/>
            <a:r>
              <a:rPr lang="en-GB" sz="1600" dirty="0" smtClean="0"/>
              <a:t>To return to the map click on the link.</a:t>
            </a:r>
            <a:endParaRPr lang="en-GB" sz="1600" dirty="0"/>
          </a:p>
        </p:txBody>
      </p:sp>
      <p:sp>
        <p:nvSpPr>
          <p:cNvPr id="426" name="TextBox 425"/>
          <p:cNvSpPr txBox="1"/>
          <p:nvPr/>
        </p:nvSpPr>
        <p:spPr>
          <a:xfrm>
            <a:off x="1999545" y="6401276"/>
            <a:ext cx="3642291" cy="1514773"/>
          </a:xfrm>
          <a:prstGeom prst="wedgeEllipseCallout">
            <a:avLst>
              <a:gd name="adj1" fmla="val 32927"/>
              <a:gd name="adj2" fmla="val 115729"/>
            </a:avLst>
          </a:prstGeom>
          <a:solidFill>
            <a:srgbClr val="D6AF36"/>
          </a:solidFill>
          <a:ln>
            <a:solidFill>
              <a:srgbClr val="CA0D11"/>
            </a:solidFill>
          </a:ln>
        </p:spPr>
        <p:txBody>
          <a:bodyPr wrap="square" rtlCol="0">
            <a:spAutoFit/>
          </a:bodyPr>
          <a:lstStyle/>
          <a:p>
            <a:pPr algn="ctr"/>
            <a:r>
              <a:rPr lang="en-GB" sz="1600" dirty="0" smtClean="0"/>
              <a:t>This is student reception. If you are late to school you need to see Mrs Jones and sign in here.</a:t>
            </a:r>
            <a:endParaRPr lang="en-GB" sz="1600" dirty="0"/>
          </a:p>
        </p:txBody>
      </p:sp>
      <p:sp>
        <p:nvSpPr>
          <p:cNvPr id="542" name="TextBox 541"/>
          <p:cNvSpPr txBox="1"/>
          <p:nvPr/>
        </p:nvSpPr>
        <p:spPr>
          <a:xfrm>
            <a:off x="9127851" y="1733116"/>
            <a:ext cx="1827744" cy="822305"/>
          </a:xfrm>
          <a:prstGeom prst="wedgeEllipseCallout">
            <a:avLst>
              <a:gd name="adj1" fmla="val 120478"/>
              <a:gd name="adj2" fmla="val -12493"/>
            </a:avLst>
          </a:prstGeom>
          <a:solidFill>
            <a:srgbClr val="D6AF36"/>
          </a:solidFill>
          <a:ln>
            <a:solidFill>
              <a:srgbClr val="CA0D11"/>
            </a:solidFill>
          </a:ln>
        </p:spPr>
        <p:txBody>
          <a:bodyPr wrap="square" rtlCol="0">
            <a:spAutoFit/>
          </a:bodyPr>
          <a:lstStyle/>
          <a:p>
            <a:pPr algn="ctr"/>
            <a:r>
              <a:rPr lang="en-GB" sz="1600" dirty="0" smtClean="0"/>
              <a:t>The Reset Room</a:t>
            </a:r>
            <a:endParaRPr lang="en-GB" sz="1600" dirty="0"/>
          </a:p>
        </p:txBody>
      </p:sp>
      <p:sp>
        <p:nvSpPr>
          <p:cNvPr id="543" name="TextBox 542"/>
          <p:cNvSpPr txBox="1"/>
          <p:nvPr/>
        </p:nvSpPr>
        <p:spPr>
          <a:xfrm>
            <a:off x="3519481" y="3981224"/>
            <a:ext cx="3840157" cy="2899708"/>
          </a:xfrm>
          <a:prstGeom prst="wedgeEllipseCallout">
            <a:avLst>
              <a:gd name="adj1" fmla="val 17549"/>
              <a:gd name="adj2" fmla="val 73026"/>
            </a:avLst>
          </a:prstGeom>
          <a:solidFill>
            <a:srgbClr val="D6AF36"/>
          </a:solidFill>
          <a:ln>
            <a:solidFill>
              <a:srgbClr val="CA0D11"/>
            </a:solidFill>
          </a:ln>
        </p:spPr>
        <p:txBody>
          <a:bodyPr wrap="square" rtlCol="0">
            <a:spAutoFit/>
          </a:bodyPr>
          <a:lstStyle/>
          <a:p>
            <a:pPr algn="ctr"/>
            <a:r>
              <a:rPr lang="en-GB" sz="1600" dirty="0" smtClean="0"/>
              <a:t>The school shop is open </a:t>
            </a:r>
            <a:r>
              <a:rPr lang="en-GB" sz="1600" dirty="0"/>
              <a:t>8-8.30am break &amp; </a:t>
            </a:r>
            <a:r>
              <a:rPr lang="en-GB" sz="1600" dirty="0" smtClean="0"/>
              <a:t>lunch.</a:t>
            </a:r>
            <a:endParaRPr lang="en-GB" sz="1600" dirty="0"/>
          </a:p>
          <a:p>
            <a:pPr algn="ctr"/>
            <a:r>
              <a:rPr lang="en-GB" sz="1600" dirty="0" smtClean="0"/>
              <a:t>Mrs Hymers sells lots of </a:t>
            </a:r>
            <a:r>
              <a:rPr lang="en-GB" sz="1600" dirty="0"/>
              <a:t>stationery products such as </a:t>
            </a:r>
            <a:r>
              <a:rPr lang="en-GB" sz="1600" dirty="0" smtClean="0"/>
              <a:t>pens, pencils, rulers and highlighters. Prices </a:t>
            </a:r>
            <a:r>
              <a:rPr lang="en-GB" sz="1600" dirty="0"/>
              <a:t>range from 5p for a pen or pencil up to 45p for a branded pen</a:t>
            </a:r>
            <a:r>
              <a:rPr lang="en-GB" sz="1600" dirty="0" smtClean="0"/>
              <a:t>.</a:t>
            </a:r>
            <a:endParaRPr lang="en-GB" sz="1600" dirty="0"/>
          </a:p>
        </p:txBody>
      </p:sp>
      <p:sp>
        <p:nvSpPr>
          <p:cNvPr id="526" name="TextBox 525"/>
          <p:cNvSpPr txBox="1"/>
          <p:nvPr/>
        </p:nvSpPr>
        <p:spPr>
          <a:xfrm>
            <a:off x="5930357" y="7186913"/>
            <a:ext cx="2056032" cy="822305"/>
          </a:xfrm>
          <a:prstGeom prst="wedgeEllipseCallout">
            <a:avLst>
              <a:gd name="adj1" fmla="val 32927"/>
              <a:gd name="adj2" fmla="val 115729"/>
            </a:avLst>
          </a:prstGeom>
          <a:solidFill>
            <a:srgbClr val="D6AF36"/>
          </a:solidFill>
          <a:ln>
            <a:solidFill>
              <a:srgbClr val="CA0D11"/>
            </a:solidFill>
          </a:ln>
        </p:spPr>
        <p:txBody>
          <a:bodyPr wrap="square" rtlCol="0">
            <a:spAutoFit/>
          </a:bodyPr>
          <a:lstStyle/>
          <a:p>
            <a:pPr algn="ctr"/>
            <a:r>
              <a:rPr lang="en-GB" sz="1600" dirty="0" smtClean="0"/>
              <a:t>Mr </a:t>
            </a:r>
            <a:r>
              <a:rPr lang="en-GB" sz="1600" dirty="0" err="1" smtClean="0"/>
              <a:t>Trow’s</a:t>
            </a:r>
            <a:r>
              <a:rPr lang="en-GB" sz="1600" dirty="0" smtClean="0"/>
              <a:t> office</a:t>
            </a:r>
            <a:endParaRPr lang="en-GB" sz="1600" dirty="0"/>
          </a:p>
        </p:txBody>
      </p:sp>
    </p:spTree>
    <p:extLst>
      <p:ext uri="{BB962C8B-B14F-4D97-AF65-F5344CB8AC3E}">
        <p14:creationId xmlns:p14="http://schemas.microsoft.com/office/powerpoint/2010/main" val="3418313008"/>
      </p:ext>
    </p:extLst>
  </p:cSld>
  <p:clrMapOvr>
    <a:masterClrMapping/>
  </p:clrMapOvr>
  <mc:AlternateContent xmlns:mc="http://schemas.openxmlformats.org/markup-compatibility/2006">
    <mc:Choice xmlns:p14="http://schemas.microsoft.com/office/powerpoint/2010/main" Requires="p14">
      <p:transition p14:dur="0" advTm="1000"/>
    </mc:Choice>
    <mc:Fallback>
      <p:transition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3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250"/>
                                  </p:stCondLst>
                                  <p:childTnLst>
                                    <p:set>
                                      <p:cBhvr>
                                        <p:cTn id="15" dur="1" fill="hold">
                                          <p:stCondLst>
                                            <p:cond delay="1999"/>
                                          </p:stCondLst>
                                        </p:cTn>
                                        <p:tgtEl>
                                          <p:spTgt spid="538"/>
                                        </p:tgtEl>
                                        <p:attrNameLst>
                                          <p:attrName>style.visibility</p:attrName>
                                        </p:attrNameLst>
                                      </p:cBhvr>
                                      <p:to>
                                        <p:strVal val="visible"/>
                                      </p:to>
                                    </p:set>
                                  </p:childTnLst>
                                </p:cTn>
                              </p:par>
                            </p:childTnLst>
                          </p:cTn>
                        </p:par>
                        <p:par>
                          <p:cTn id="16" fill="hold">
                            <p:stCondLst>
                              <p:cond delay="2250"/>
                            </p:stCondLst>
                            <p:childTnLst>
                              <p:par>
                                <p:cTn id="17" presetID="10" presetClass="exit" presetSubtype="0" fill="hold" grpId="1" nodeType="afterEffect">
                                  <p:stCondLst>
                                    <p:cond delay="3000"/>
                                  </p:stCondLst>
                                  <p:childTnLst>
                                    <p:animEffect transition="out" filter="fade">
                                      <p:cBhvr>
                                        <p:cTn id="18" dur="750"/>
                                        <p:tgtEl>
                                          <p:spTgt spid="538"/>
                                        </p:tgtEl>
                                      </p:cBhvr>
                                    </p:animEffect>
                                    <p:set>
                                      <p:cBhvr>
                                        <p:cTn id="19" dur="1" fill="hold">
                                          <p:stCondLst>
                                            <p:cond delay="749"/>
                                          </p:stCondLst>
                                        </p:cTn>
                                        <p:tgtEl>
                                          <p:spTgt spid="5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5"/>
                    </p:tgtEl>
                  </p:cond>
                </p:stCondLst>
                <p:endSync evt="end" delay="0">
                  <p:rtn val="all"/>
                </p:endSync>
                <p:childTnLst>
                  <p:par>
                    <p:cTn id="21" fill="hold">
                      <p:stCondLst>
                        <p:cond delay="0"/>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426"/>
                                        </p:tgtEl>
                                        <p:attrNameLst>
                                          <p:attrName>style.visibility</p:attrName>
                                        </p:attrNameLst>
                                      </p:cBhvr>
                                      <p:to>
                                        <p:strVal val="visible"/>
                                      </p:to>
                                    </p:set>
                                    <p:anim calcmode="lin" valueType="num">
                                      <p:cBhvr>
                                        <p:cTn id="25" dur="500" fill="hold"/>
                                        <p:tgtEl>
                                          <p:spTgt spid="426"/>
                                        </p:tgtEl>
                                        <p:attrNameLst>
                                          <p:attrName>ppt_w</p:attrName>
                                        </p:attrNameLst>
                                      </p:cBhvr>
                                      <p:tavLst>
                                        <p:tav tm="0">
                                          <p:val>
                                            <p:fltVal val="0"/>
                                          </p:val>
                                        </p:tav>
                                        <p:tav tm="100000">
                                          <p:val>
                                            <p:strVal val="#ppt_w"/>
                                          </p:val>
                                        </p:tav>
                                      </p:tavLst>
                                    </p:anim>
                                    <p:anim calcmode="lin" valueType="num">
                                      <p:cBhvr>
                                        <p:cTn id="26" dur="500" fill="hold"/>
                                        <p:tgtEl>
                                          <p:spTgt spid="426"/>
                                        </p:tgtEl>
                                        <p:attrNameLst>
                                          <p:attrName>ppt_h</p:attrName>
                                        </p:attrNameLst>
                                      </p:cBhvr>
                                      <p:tavLst>
                                        <p:tav tm="0">
                                          <p:val>
                                            <p:fltVal val="0"/>
                                          </p:val>
                                        </p:tav>
                                        <p:tav tm="100000">
                                          <p:val>
                                            <p:strVal val="#ppt_h"/>
                                          </p:val>
                                        </p:tav>
                                      </p:tavLst>
                                    </p:anim>
                                    <p:animEffect transition="in" filter="fade">
                                      <p:cBhvr>
                                        <p:cTn id="27" dur="500"/>
                                        <p:tgtEl>
                                          <p:spTgt spid="426"/>
                                        </p:tgtEl>
                                      </p:cBhvr>
                                    </p:animEffect>
                                  </p:childTnLst>
                                </p:cTn>
                              </p:par>
                            </p:childTnLst>
                          </p:cTn>
                        </p:par>
                        <p:par>
                          <p:cTn id="28" fill="hold">
                            <p:stCondLst>
                              <p:cond delay="500"/>
                            </p:stCondLst>
                            <p:childTnLst>
                              <p:par>
                                <p:cTn id="29" presetID="1" presetClass="exit" presetSubtype="0" fill="hold" grpId="1" nodeType="afterEffect">
                                  <p:stCondLst>
                                    <p:cond delay="5750"/>
                                  </p:stCondLst>
                                  <p:childTnLst>
                                    <p:set>
                                      <p:cBhvr>
                                        <p:cTn id="30" dur="1" fill="hold">
                                          <p:stCondLst>
                                            <p:cond delay="0"/>
                                          </p:stCondLst>
                                        </p:cTn>
                                        <p:tgtEl>
                                          <p:spTgt spid="426"/>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31" restart="whenNotActive" fill="hold" evtFilter="cancelBubble" nodeType="interactiveSeq">
                <p:stCondLst>
                  <p:cond evt="onClick" delay="0">
                    <p:tgtEl>
                      <p:spTgt spid="54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543"/>
                                        </p:tgtEl>
                                        <p:attrNameLst>
                                          <p:attrName>style.visibility</p:attrName>
                                        </p:attrNameLst>
                                      </p:cBhvr>
                                      <p:to>
                                        <p:strVal val="visible"/>
                                      </p:to>
                                    </p:set>
                                    <p:anim calcmode="lin" valueType="num">
                                      <p:cBhvr>
                                        <p:cTn id="36" dur="500" fill="hold"/>
                                        <p:tgtEl>
                                          <p:spTgt spid="543"/>
                                        </p:tgtEl>
                                        <p:attrNameLst>
                                          <p:attrName>ppt_w</p:attrName>
                                        </p:attrNameLst>
                                      </p:cBhvr>
                                      <p:tavLst>
                                        <p:tav tm="0">
                                          <p:val>
                                            <p:fltVal val="0"/>
                                          </p:val>
                                        </p:tav>
                                        <p:tav tm="100000">
                                          <p:val>
                                            <p:strVal val="#ppt_w"/>
                                          </p:val>
                                        </p:tav>
                                      </p:tavLst>
                                    </p:anim>
                                    <p:anim calcmode="lin" valueType="num">
                                      <p:cBhvr>
                                        <p:cTn id="37" dur="500" fill="hold"/>
                                        <p:tgtEl>
                                          <p:spTgt spid="543"/>
                                        </p:tgtEl>
                                        <p:attrNameLst>
                                          <p:attrName>ppt_h</p:attrName>
                                        </p:attrNameLst>
                                      </p:cBhvr>
                                      <p:tavLst>
                                        <p:tav tm="0">
                                          <p:val>
                                            <p:fltVal val="0"/>
                                          </p:val>
                                        </p:tav>
                                        <p:tav tm="100000">
                                          <p:val>
                                            <p:strVal val="#ppt_h"/>
                                          </p:val>
                                        </p:tav>
                                      </p:tavLst>
                                    </p:anim>
                                    <p:animEffect transition="in" filter="fade">
                                      <p:cBhvr>
                                        <p:cTn id="38" dur="500"/>
                                        <p:tgtEl>
                                          <p:spTgt spid="543"/>
                                        </p:tgtEl>
                                      </p:cBhvr>
                                    </p:animEffect>
                                  </p:childTnLst>
                                </p:cTn>
                              </p:par>
                            </p:childTnLst>
                          </p:cTn>
                        </p:par>
                        <p:par>
                          <p:cTn id="39" fill="hold">
                            <p:stCondLst>
                              <p:cond delay="500"/>
                            </p:stCondLst>
                            <p:childTnLst>
                              <p:par>
                                <p:cTn id="40" presetID="1" presetClass="exit" presetSubtype="0" fill="hold" grpId="1" nodeType="afterEffect">
                                  <p:stCondLst>
                                    <p:cond delay="8500"/>
                                  </p:stCondLst>
                                  <p:childTnLst>
                                    <p:set>
                                      <p:cBhvr>
                                        <p:cTn id="41" dur="1" fill="hold">
                                          <p:stCondLst>
                                            <p:cond delay="0"/>
                                          </p:stCondLst>
                                        </p:cTn>
                                        <p:tgtEl>
                                          <p:spTgt spid="543"/>
                                        </p:tgtEl>
                                        <p:attrNameLst>
                                          <p:attrName>style.visibility</p:attrName>
                                        </p:attrNameLst>
                                      </p:cBhvr>
                                      <p:to>
                                        <p:strVal val="hidden"/>
                                      </p:to>
                                    </p:set>
                                  </p:childTnLst>
                                </p:cTn>
                              </p:par>
                            </p:childTnLst>
                          </p:cTn>
                        </p:par>
                      </p:childTnLst>
                    </p:cTn>
                  </p:par>
                </p:childTnLst>
              </p:cTn>
              <p:nextCondLst>
                <p:cond evt="onClick" delay="0">
                  <p:tgtEl>
                    <p:spTgt spid="541"/>
                  </p:tgtEl>
                </p:cond>
              </p:nextCondLst>
            </p:seq>
            <p:seq concurrent="1" nextAc="seek">
              <p:cTn id="42" restart="whenNotActive" fill="hold" evtFilter="cancelBubble" nodeType="interactiveSeq">
                <p:stCondLst>
                  <p:cond evt="onClick" delay="0">
                    <p:tgtEl>
                      <p:spTgt spid="6"/>
                    </p:tgtEl>
                  </p:cond>
                </p:stCondLst>
                <p:endSync evt="end" delay="0">
                  <p:rtn val="all"/>
                </p:endSync>
                <p:childTnLst>
                  <p:par>
                    <p:cTn id="43" fill="hold">
                      <p:stCondLst>
                        <p:cond delay="0"/>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542"/>
                                        </p:tgtEl>
                                        <p:attrNameLst>
                                          <p:attrName>style.visibility</p:attrName>
                                        </p:attrNameLst>
                                      </p:cBhvr>
                                      <p:to>
                                        <p:strVal val="visible"/>
                                      </p:to>
                                    </p:set>
                                    <p:anim calcmode="lin" valueType="num">
                                      <p:cBhvr>
                                        <p:cTn id="47" dur="500" fill="hold"/>
                                        <p:tgtEl>
                                          <p:spTgt spid="542"/>
                                        </p:tgtEl>
                                        <p:attrNameLst>
                                          <p:attrName>ppt_w</p:attrName>
                                        </p:attrNameLst>
                                      </p:cBhvr>
                                      <p:tavLst>
                                        <p:tav tm="0">
                                          <p:val>
                                            <p:fltVal val="0"/>
                                          </p:val>
                                        </p:tav>
                                        <p:tav tm="100000">
                                          <p:val>
                                            <p:strVal val="#ppt_w"/>
                                          </p:val>
                                        </p:tav>
                                      </p:tavLst>
                                    </p:anim>
                                    <p:anim calcmode="lin" valueType="num">
                                      <p:cBhvr>
                                        <p:cTn id="48" dur="500" fill="hold"/>
                                        <p:tgtEl>
                                          <p:spTgt spid="542"/>
                                        </p:tgtEl>
                                        <p:attrNameLst>
                                          <p:attrName>ppt_h</p:attrName>
                                        </p:attrNameLst>
                                      </p:cBhvr>
                                      <p:tavLst>
                                        <p:tav tm="0">
                                          <p:val>
                                            <p:fltVal val="0"/>
                                          </p:val>
                                        </p:tav>
                                        <p:tav tm="100000">
                                          <p:val>
                                            <p:strVal val="#ppt_h"/>
                                          </p:val>
                                        </p:tav>
                                      </p:tavLst>
                                    </p:anim>
                                    <p:animEffect transition="in" filter="fade">
                                      <p:cBhvr>
                                        <p:cTn id="49" dur="500"/>
                                        <p:tgtEl>
                                          <p:spTgt spid="542"/>
                                        </p:tgtEl>
                                      </p:cBhvr>
                                    </p:animEffect>
                                  </p:childTnLst>
                                </p:cTn>
                              </p:par>
                            </p:childTnLst>
                          </p:cTn>
                        </p:par>
                        <p:par>
                          <p:cTn id="50" fill="hold">
                            <p:stCondLst>
                              <p:cond delay="500"/>
                            </p:stCondLst>
                            <p:childTnLst>
                              <p:par>
                                <p:cTn id="51" presetID="1" presetClass="exit" presetSubtype="0" fill="hold" grpId="1" nodeType="afterEffect">
                                  <p:stCondLst>
                                    <p:cond delay="3000"/>
                                  </p:stCondLst>
                                  <p:childTnLst>
                                    <p:set>
                                      <p:cBhvr>
                                        <p:cTn id="52" dur="1" fill="hold">
                                          <p:stCondLst>
                                            <p:cond delay="0"/>
                                          </p:stCondLst>
                                        </p:cTn>
                                        <p:tgtEl>
                                          <p:spTgt spid="542"/>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3" restart="whenNotActive" fill="hold" evtFilter="cancelBubble" nodeType="interactiveSeq">
                <p:stCondLst>
                  <p:cond evt="onClick" delay="0">
                    <p:tgtEl>
                      <p:spTgt spid="539"/>
                    </p:tgtEl>
                  </p:cond>
                </p:stCondLst>
                <p:endSync evt="end" delay="0">
                  <p:rtn val="all"/>
                </p:endSync>
                <p:childTnLst>
                  <p:par>
                    <p:cTn id="54" fill="hold">
                      <p:stCondLst>
                        <p:cond delay="0"/>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526"/>
                                        </p:tgtEl>
                                        <p:attrNameLst>
                                          <p:attrName>style.visibility</p:attrName>
                                        </p:attrNameLst>
                                      </p:cBhvr>
                                      <p:to>
                                        <p:strVal val="visible"/>
                                      </p:to>
                                    </p:set>
                                  </p:childTnLst>
                                </p:cTn>
                              </p:par>
                            </p:childTnLst>
                          </p:cTn>
                        </p:par>
                        <p:par>
                          <p:cTn id="58" fill="hold">
                            <p:stCondLst>
                              <p:cond delay="0"/>
                            </p:stCondLst>
                            <p:childTnLst>
                              <p:par>
                                <p:cTn id="59" presetID="1" presetClass="exit" presetSubtype="0" fill="hold" grpId="1" nodeType="afterEffect">
                                  <p:stCondLst>
                                    <p:cond delay="3000"/>
                                  </p:stCondLst>
                                  <p:childTnLst>
                                    <p:set>
                                      <p:cBhvr>
                                        <p:cTn id="60" dur="1" fill="hold">
                                          <p:stCondLst>
                                            <p:cond delay="0"/>
                                          </p:stCondLst>
                                        </p:cTn>
                                        <p:tgtEl>
                                          <p:spTgt spid="526"/>
                                        </p:tgtEl>
                                        <p:attrNameLst>
                                          <p:attrName>style.visibility</p:attrName>
                                        </p:attrNameLst>
                                      </p:cBhvr>
                                      <p:to>
                                        <p:strVal val="hidden"/>
                                      </p:to>
                                    </p:set>
                                  </p:childTnLst>
                                </p:cTn>
                              </p:par>
                            </p:childTnLst>
                          </p:cTn>
                        </p:par>
                      </p:childTnLst>
                    </p:cTn>
                  </p:par>
                </p:childTnLst>
              </p:cTn>
              <p:nextCondLst>
                <p:cond evt="onClick" delay="0">
                  <p:tgtEl>
                    <p:spTgt spid="539"/>
                  </p:tgtEl>
                </p:cond>
              </p:nextCondLst>
            </p:seq>
          </p:childTnLst>
        </p:cTn>
      </p:par>
    </p:tnLst>
    <p:bldLst>
      <p:bldP spid="538" grpId="0" animBg="1"/>
      <p:bldP spid="538" grpId="1" animBg="1"/>
      <p:bldP spid="426" grpId="0" animBg="1"/>
      <p:bldP spid="426" grpId="1" animBg="1"/>
      <p:bldP spid="542" grpId="0" animBg="1"/>
      <p:bldP spid="542" grpId="1" animBg="1"/>
      <p:bldP spid="543" grpId="0" animBg="1"/>
      <p:bldP spid="543" grpId="1" animBg="1"/>
      <p:bldP spid="526" grpId="0" animBg="1"/>
      <p:bldP spid="526"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6" name="Title 1"/>
          <p:cNvSpPr txBox="1">
            <a:spLocks/>
          </p:cNvSpPr>
          <p:nvPr/>
        </p:nvSpPr>
        <p:spPr>
          <a:xfrm>
            <a:off x="117363" y="-23388"/>
            <a:ext cx="5782736" cy="2390340"/>
          </a:xfrm>
          <a:prstGeom prst="rect">
            <a:avLst/>
          </a:prstGeom>
        </p:spPr>
        <p:txBody>
          <a:bodyPr vert="horz" lIns="91440" tIns="45720" rIns="91440" bIns="45720" rtlCol="0" anchor="b">
            <a:normAutofit/>
          </a:bodyPr>
          <a:lstStyle>
            <a:lvl1pPr algn="ctr" defTabSz="1280160" rtl="0" eaLnBrk="1" latinLnBrk="0" hangingPunct="1">
              <a:lnSpc>
                <a:spcPct val="90000"/>
              </a:lnSpc>
              <a:spcBef>
                <a:spcPct val="0"/>
              </a:spcBef>
              <a:buNone/>
              <a:defRPr sz="8400" kern="1200">
                <a:solidFill>
                  <a:schemeClr val="tx1"/>
                </a:solidFill>
                <a:latin typeface="+mj-lt"/>
                <a:ea typeface="+mj-ea"/>
                <a:cs typeface="+mj-cs"/>
              </a:defRPr>
            </a:lvl1pPr>
          </a:lstStyle>
          <a:p>
            <a:r>
              <a:rPr lang="en-GB" sz="5400" dirty="0" smtClean="0">
                <a:latin typeface="Adobe Gothic Std B" panose="020B0800000000000000" pitchFamily="34" charset="-128"/>
                <a:ea typeface="Adobe Gothic Std B" panose="020B0800000000000000" pitchFamily="34" charset="-128"/>
              </a:rPr>
              <a:t>First floor</a:t>
            </a:r>
            <a:endParaRPr lang="en-GB" sz="5400" dirty="0">
              <a:latin typeface="Adobe Gothic Std B" panose="020B0800000000000000" pitchFamily="34" charset="-128"/>
              <a:ea typeface="Adobe Gothic Std B" panose="020B0800000000000000" pitchFamily="34" charset="-128"/>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730" y="2802550"/>
            <a:ext cx="12558620" cy="5900674"/>
          </a:xfrm>
          <a:prstGeom prst="rect">
            <a:avLst/>
          </a:prstGeom>
        </p:spPr>
      </p:pic>
      <p:sp>
        <p:nvSpPr>
          <p:cNvPr id="269" name="TextBox 268"/>
          <p:cNvSpPr txBox="1"/>
          <p:nvPr/>
        </p:nvSpPr>
        <p:spPr>
          <a:xfrm>
            <a:off x="1883148" y="333657"/>
            <a:ext cx="2763953" cy="822305"/>
          </a:xfrm>
          <a:prstGeom prst="wedgeEllipseCallout">
            <a:avLst>
              <a:gd name="adj1" fmla="val -80106"/>
              <a:gd name="adj2" fmla="val 23063"/>
            </a:avLst>
          </a:prstGeom>
          <a:solidFill>
            <a:srgbClr val="D6AF36"/>
          </a:solidFill>
          <a:ln>
            <a:solidFill>
              <a:srgbClr val="CA0D11"/>
            </a:solidFill>
          </a:ln>
        </p:spPr>
        <p:txBody>
          <a:bodyPr wrap="square" rtlCol="0">
            <a:spAutoFit/>
          </a:bodyPr>
          <a:lstStyle/>
          <a:p>
            <a:pPr algn="ctr"/>
            <a:r>
              <a:rPr lang="en-GB" sz="1600" dirty="0" smtClean="0"/>
              <a:t>To end the tour click here</a:t>
            </a:r>
            <a:endParaRPr lang="en-GB" sz="1600" dirty="0"/>
          </a:p>
        </p:txBody>
      </p:sp>
      <p:sp>
        <p:nvSpPr>
          <p:cNvPr id="14" name="Rectangle 13">
            <a:hlinkClick r:id="rId3" action="ppaction://hlinksldjump"/>
          </p:cNvPr>
          <p:cNvSpPr/>
          <p:nvPr/>
        </p:nvSpPr>
        <p:spPr>
          <a:xfrm>
            <a:off x="-145436" y="-3238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19" name="Picture 1118">
            <a:hlinkClick r:id="rId4" action="ppaction://hlinksldjump"/>
          </p:cNvPr>
          <p:cNvPicPr>
            <a:picLocks noChangeAspect="1"/>
          </p:cNvPicPr>
          <p:nvPr/>
        </p:nvPicPr>
        <p:blipFill rotWithShape="1">
          <a:blip r:embed="rId5"/>
          <a:srcRect l="33456" t="24479" r="17789" b="10937"/>
          <a:stretch/>
        </p:blipFill>
        <p:spPr>
          <a:xfrm>
            <a:off x="11226311" y="8361993"/>
            <a:ext cx="1440000" cy="1072432"/>
          </a:xfrm>
          <a:prstGeom prst="rect">
            <a:avLst/>
          </a:prstGeom>
        </p:spPr>
      </p:pic>
      <p:pic>
        <p:nvPicPr>
          <p:cNvPr id="144" name="Picture 8" descr="Instagram Icon No Background Download - Information Icon Png ...">
            <a:hlinkClick r:id="rId6" action="ppaction://hlinksldjump" tooltip="Ar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2289218" y="8192280"/>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146" name="Picture 8" descr="Instagram Icon No Background Download - Information Icon Png ...">
            <a:hlinkClick r:id="rId8" action="ppaction://hlinksldjump" tooltip="Post 1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8730904" y="7788191"/>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158" name="Picture 8" descr="Instagram Icon No Background Download - Information Icon Png ...">
            <a:hlinkClick r:id="rId9" action="ppaction://hlinksldjump" tooltip="Design Technology- Food"/>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10744484" y="3435415"/>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161" name="Picture 8" descr="Instagram Icon No Background Download - Information Icon Png ...">
            <a:hlinkClick r:id="rId10" action="ppaction://hlinksldjump" tooltip="Break and Lunchtime"/>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10693125" y="4877673"/>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162" name="Picture 8" descr="Instagram Icon No Background Download - Information Icon Png ...">
            <a:hlinkClick r:id="rId11" action="ppaction://hlinksldjump" tooltip="Performing Arts - Drama"/>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10104441" y="5903124"/>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163" name="Picture 8" descr="Instagram Icon No Background Download - Information Icon Png ...">
            <a:hlinkClick r:id="rId12" action="ppaction://hlinksldjump" tooltip="Science"/>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37" t="7537" r="5516" b="7690"/>
          <a:stretch/>
        </p:blipFill>
        <p:spPr bwMode="auto">
          <a:xfrm>
            <a:off x="5795433" y="7672074"/>
            <a:ext cx="360965" cy="360000"/>
          </a:xfrm>
          <a:prstGeom prst="ellipse">
            <a:avLst/>
          </a:prstGeom>
          <a:noFill/>
          <a:extLst>
            <a:ext uri="{909E8E84-426E-40DD-AFC4-6F175D3DCCD1}">
              <a14:hiddenFill xmlns:a14="http://schemas.microsoft.com/office/drawing/2010/main">
                <a:solidFill>
                  <a:srgbClr val="FFFFFF"/>
                </a:solidFill>
              </a14:hiddenFill>
            </a:ext>
          </a:extLst>
        </p:spPr>
      </p:pic>
      <p:pic>
        <p:nvPicPr>
          <p:cNvPr id="276" name="Picture 27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9479" y="95810"/>
            <a:ext cx="1298985" cy="1298985"/>
          </a:xfrm>
          <a:prstGeom prst="rect">
            <a:avLst/>
          </a:prstGeom>
        </p:spPr>
      </p:pic>
    </p:spTree>
    <p:extLst>
      <p:ext uri="{BB962C8B-B14F-4D97-AF65-F5344CB8AC3E}">
        <p14:creationId xmlns:p14="http://schemas.microsoft.com/office/powerpoint/2010/main" val="5458768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82" name="Straight Connector 81"/>
          <p:cNvCxnSpPr/>
          <p:nvPr/>
        </p:nvCxnSpPr>
        <p:spPr>
          <a:xfrm>
            <a:off x="-37474" y="694738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Art</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61949" y="8089584"/>
            <a:ext cx="9474300" cy="646331"/>
          </a:xfrm>
          <a:prstGeom prst="rect">
            <a:avLst/>
          </a:prstGeom>
          <a:noFill/>
        </p:spPr>
        <p:txBody>
          <a:bodyPr wrap="square" rtlCol="0">
            <a:spAutoFit/>
          </a:bodyPr>
          <a:lstStyle/>
          <a:p>
            <a:pPr marL="457200"/>
            <a:r>
              <a:rPr lang="en-GB" sz="1800" dirty="0">
                <a:solidFill>
                  <a:srgbClr val="201F1E"/>
                </a:solidFill>
              </a:rPr>
              <a:t>Next Year you will start off by learning about the life and work of Van Gogh. </a:t>
            </a:r>
            <a:endParaRPr lang="en-GB" sz="1800" dirty="0" smtClean="0">
              <a:solidFill>
                <a:srgbClr val="201F1E"/>
              </a:solidFill>
            </a:endParaRPr>
          </a:p>
          <a:p>
            <a:pPr marL="457200"/>
            <a:r>
              <a:rPr lang="en-GB" sz="1800" dirty="0" smtClean="0">
                <a:solidFill>
                  <a:srgbClr val="201F1E"/>
                </a:solidFill>
              </a:rPr>
              <a:t>Do </a:t>
            </a:r>
            <a:r>
              <a:rPr lang="en-GB" sz="1800" dirty="0">
                <a:solidFill>
                  <a:srgbClr val="201F1E"/>
                </a:solidFill>
              </a:rPr>
              <a:t>you know which constellation he shows in his famous painting Starry Night? </a:t>
            </a:r>
          </a:p>
        </p:txBody>
      </p:sp>
      <p:grpSp>
        <p:nvGrpSpPr>
          <p:cNvPr id="11" name="Group 10"/>
          <p:cNvGrpSpPr/>
          <p:nvPr/>
        </p:nvGrpSpPr>
        <p:grpSpPr>
          <a:xfrm>
            <a:off x="457409" y="3285690"/>
            <a:ext cx="2364985" cy="4411972"/>
            <a:chOff x="930370" y="2295514"/>
            <a:chExt cx="2568316" cy="4791293"/>
          </a:xfrm>
        </p:grpSpPr>
        <p:grpSp>
          <p:nvGrpSpPr>
            <p:cNvPr id="12" name="Group 11"/>
            <p:cNvGrpSpPr/>
            <p:nvPr/>
          </p:nvGrpSpPr>
          <p:grpSpPr>
            <a:xfrm>
              <a:off x="930370" y="2295514"/>
              <a:ext cx="2568316" cy="4791293"/>
              <a:chOff x="-1463559" y="-217591"/>
              <a:chExt cx="2568316" cy="4791293"/>
            </a:xfrm>
          </p:grpSpPr>
          <p:sp>
            <p:nvSpPr>
              <p:cNvPr id="14" name="Freeform 13"/>
              <p:cNvSpPr/>
              <p:nvPr/>
            </p:nvSpPr>
            <p:spPr>
              <a:xfrm flipH="1">
                <a:off x="-85688" y="406146"/>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flipH="1">
                <a:off x="-1463559" y="-217591"/>
                <a:ext cx="2055630" cy="136014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flipH="1">
                <a:off x="-91981" y="67657"/>
                <a:ext cx="625023" cy="772255"/>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flipH="1">
                <a:off x="-1338554" y="-134104"/>
                <a:ext cx="1253518" cy="1161862"/>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flipH="1">
                <a:off x="-1261493" y="4171271"/>
                <a:ext cx="1462972" cy="402431"/>
                <a:chOff x="4224338" y="4626769"/>
                <a:chExt cx="1462972" cy="402431"/>
              </a:xfrm>
              <a:solidFill>
                <a:schemeClr val="tx1"/>
              </a:solidFill>
            </p:grpSpPr>
            <p:sp>
              <p:nvSpPr>
                <p:cNvPr id="76" name="Freeform 75"/>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Freeform 76"/>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Freeform 18"/>
              <p:cNvSpPr/>
              <p:nvPr/>
            </p:nvSpPr>
            <p:spPr>
              <a:xfrm flipH="1">
                <a:off x="-1249892" y="2661558"/>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flipH="1">
                <a:off x="-1396338" y="2098393"/>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672602" y="1582852"/>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1410790" y="92190"/>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4619" y="1876936"/>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flipH="1">
                <a:off x="23670" y="2255555"/>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flipH="1">
                <a:off x="-1310777" y="1692390"/>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flipH="1">
                <a:off x="-651417" y="2017430"/>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flipH="1">
                <a:off x="-565692" y="1879318"/>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482102" y="1640002"/>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744040" y="1640002"/>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flipH="1">
                <a:off x="-1358406" y="468789"/>
                <a:ext cx="1957391" cy="1232764"/>
                <a:chOff x="3752850" y="996086"/>
                <a:chExt cx="1928813" cy="1232764"/>
              </a:xfrm>
            </p:grpSpPr>
            <p:grpSp>
              <p:nvGrpSpPr>
                <p:cNvPr id="49" name="Group 48"/>
                <p:cNvGrpSpPr/>
                <p:nvPr/>
              </p:nvGrpSpPr>
              <p:grpSpPr>
                <a:xfrm>
                  <a:off x="3752850" y="1132799"/>
                  <a:ext cx="1928813" cy="1096051"/>
                  <a:chOff x="3752850" y="1132799"/>
                  <a:chExt cx="1928813" cy="1096051"/>
                </a:xfrm>
              </p:grpSpPr>
              <p:grpSp>
                <p:nvGrpSpPr>
                  <p:cNvPr id="53" name="Group 52"/>
                  <p:cNvGrpSpPr/>
                  <p:nvPr/>
                </p:nvGrpSpPr>
                <p:grpSpPr>
                  <a:xfrm>
                    <a:off x="3752850" y="1132799"/>
                    <a:ext cx="1482387" cy="1096051"/>
                    <a:chOff x="3752850" y="1132799"/>
                    <a:chExt cx="1482387" cy="1096051"/>
                  </a:xfrm>
                </p:grpSpPr>
                <p:grpSp>
                  <p:nvGrpSpPr>
                    <p:cNvPr id="56" name="Group 55"/>
                    <p:cNvGrpSpPr/>
                    <p:nvPr/>
                  </p:nvGrpSpPr>
                  <p:grpSpPr>
                    <a:xfrm>
                      <a:off x="4431180" y="1698425"/>
                      <a:ext cx="642937" cy="347068"/>
                      <a:chOff x="4431180" y="1698425"/>
                      <a:chExt cx="642937" cy="347068"/>
                    </a:xfrm>
                  </p:grpSpPr>
                  <p:sp>
                    <p:nvSpPr>
                      <p:cNvPr id="73" name="Freeform 7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Freeform 7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Freeform 7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7" name="Group 56"/>
                    <p:cNvGrpSpPr/>
                    <p:nvPr/>
                  </p:nvGrpSpPr>
                  <p:grpSpPr>
                    <a:xfrm>
                      <a:off x="4211678" y="1132799"/>
                      <a:ext cx="978727" cy="487676"/>
                      <a:chOff x="4211678" y="1132799"/>
                      <a:chExt cx="978727" cy="487676"/>
                    </a:xfrm>
                  </p:grpSpPr>
                  <p:sp>
                    <p:nvSpPr>
                      <p:cNvPr id="61" name="Oval 60"/>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5007070" y="1288587"/>
                        <a:ext cx="110523" cy="162043"/>
                        <a:chOff x="5007070" y="1288587"/>
                        <a:chExt cx="110523" cy="162043"/>
                      </a:xfrm>
                    </p:grpSpPr>
                    <p:sp>
                      <p:nvSpPr>
                        <p:cNvPr id="70" name="Oval 69"/>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6" name="Group 65"/>
                      <p:cNvGrpSpPr/>
                      <p:nvPr/>
                    </p:nvGrpSpPr>
                    <p:grpSpPr>
                      <a:xfrm>
                        <a:off x="4325587" y="1395594"/>
                        <a:ext cx="108000" cy="144000"/>
                        <a:chOff x="5007070" y="1288587"/>
                        <a:chExt cx="110523" cy="162043"/>
                      </a:xfrm>
                    </p:grpSpPr>
                    <p:sp>
                      <p:nvSpPr>
                        <p:cNvPr id="67" name="Oval 66"/>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8" name="Freeform 5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4" name="Freeform 5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Arc 49"/>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1" name="Arc 5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2" name="Arc 5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1" name="Arc 30"/>
              <p:cNvSpPr/>
              <p:nvPr/>
            </p:nvSpPr>
            <p:spPr>
              <a:xfrm rot="15273919" flipH="1">
                <a:off x="-116988" y="1103372"/>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Arc 31"/>
              <p:cNvSpPr/>
              <p:nvPr/>
            </p:nvSpPr>
            <p:spPr>
              <a:xfrm rot="8536667">
                <a:off x="-894150" y="946596"/>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Oval 32"/>
              <p:cNvSpPr/>
              <p:nvPr/>
            </p:nvSpPr>
            <p:spPr>
              <a:xfrm rot="759564" flipH="1">
                <a:off x="-842634" y="1041481"/>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101103" y="2116252"/>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flipH="1">
                <a:off x="-977403" y="1892415"/>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flipH="1">
                <a:off x="-1177263" y="2241268"/>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flipH="1">
                <a:off x="-1115515" y="2206740"/>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1198449" y="2228120"/>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1203815" y="8169"/>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flipH="1">
                <a:off x="-1252218" y="2707019"/>
                <a:ext cx="1111827" cy="1595004"/>
                <a:chOff x="8421832" y="3221182"/>
                <a:chExt cx="1111827" cy="1595004"/>
              </a:xfrm>
            </p:grpSpPr>
            <p:sp>
              <p:nvSpPr>
                <p:cNvPr id="46" name="Freeform 45"/>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Freeform 40"/>
              <p:cNvSpPr/>
              <p:nvPr/>
            </p:nvSpPr>
            <p:spPr>
              <a:xfrm flipH="1">
                <a:off x="-995928" y="2618776"/>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flipH="1">
                <a:off x="-1236979" y="-24995"/>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1176793" y="771277"/>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382741" y="796034"/>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300990" y="790430"/>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Flowchart: Off-page Connector 12"/>
            <p:cNvSpPr/>
            <p:nvPr/>
          </p:nvSpPr>
          <p:spPr>
            <a:xfrm>
              <a:off x="1903263" y="4630310"/>
              <a:ext cx="45719" cy="45719"/>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8" name="Rounded Rectangle 77"/>
          <p:cNvSpPr/>
          <p:nvPr/>
        </p:nvSpPr>
        <p:spPr>
          <a:xfrm>
            <a:off x="4390025" y="1200150"/>
            <a:ext cx="2340000" cy="2855843"/>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2000" u="sng" dirty="0">
              <a:solidFill>
                <a:schemeClr val="tx1"/>
              </a:solidFill>
              <a:latin typeface="Arial" panose="020B0604020202020204" pitchFamily="34" charset="0"/>
              <a:cs typeface="Arial" panose="020B0604020202020204" pitchFamily="34" charset="0"/>
            </a:endParaRPr>
          </a:p>
          <a:p>
            <a:pPr algn="ctr"/>
            <a:r>
              <a:rPr lang="en-GB" sz="2000" b="1" dirty="0" smtClean="0">
                <a:solidFill>
                  <a:schemeClr val="tx1"/>
                </a:solidFill>
                <a:latin typeface="Arial" panose="020B0604020202020204" pitchFamily="34" charset="0"/>
                <a:cs typeface="Arial" panose="020B0604020202020204" pitchFamily="34" charset="0"/>
              </a:rPr>
              <a:t>Miss S Spencer</a:t>
            </a:r>
          </a:p>
          <a:p>
            <a:pPr algn="ctr"/>
            <a:r>
              <a:rPr lang="en-GB" sz="2000" dirty="0" smtClean="0">
                <a:solidFill>
                  <a:schemeClr val="tx1"/>
                </a:solidFill>
                <a:latin typeface="Arial" panose="020B0604020202020204" pitchFamily="34" charset="0"/>
                <a:cs typeface="Arial" panose="020B0604020202020204" pitchFamily="34" charset="0"/>
              </a:rPr>
              <a:t>Miss T Bellaby</a:t>
            </a:r>
          </a:p>
          <a:p>
            <a:pPr algn="ctr"/>
            <a:r>
              <a:rPr lang="en-GB" sz="2000" dirty="0" smtClean="0">
                <a:solidFill>
                  <a:schemeClr val="tx1"/>
                </a:solidFill>
                <a:latin typeface="Arial" panose="020B0604020202020204" pitchFamily="34" charset="0"/>
                <a:cs typeface="Arial" panose="020B0604020202020204" pitchFamily="34" charset="0"/>
              </a:rPr>
              <a:t>Mrs K Hitchcock</a:t>
            </a:r>
          </a:p>
          <a:p>
            <a:pPr algn="ctr"/>
            <a:r>
              <a:rPr lang="en-GB" sz="2000" i="1" dirty="0">
                <a:solidFill>
                  <a:schemeClr val="tx1"/>
                </a:solidFill>
                <a:latin typeface="Arial" panose="020B0604020202020204" pitchFamily="34" charset="0"/>
                <a:cs typeface="Arial" panose="020B0604020202020204" pitchFamily="34" charset="0"/>
              </a:rPr>
              <a:t>Miss </a:t>
            </a:r>
            <a:r>
              <a:rPr lang="en-GB" sz="2000" i="1" dirty="0" smtClean="0">
                <a:solidFill>
                  <a:schemeClr val="tx1"/>
                </a:solidFill>
                <a:latin typeface="Arial" panose="020B0604020202020204" pitchFamily="34" charset="0"/>
                <a:cs typeface="Arial" panose="020B0604020202020204" pitchFamily="34" charset="0"/>
              </a:rPr>
              <a:t>Santos</a:t>
            </a:r>
            <a:endParaRPr lang="en-GB" sz="2000" i="1" dirty="0">
              <a:solidFill>
                <a:schemeClr val="tx1"/>
              </a:solidFill>
              <a:latin typeface="Arial" panose="020B0604020202020204" pitchFamily="34" charset="0"/>
              <a:cs typeface="Arial" panose="020B0604020202020204" pitchFamily="34" charset="0"/>
            </a:endParaRPr>
          </a:p>
        </p:txBody>
      </p:sp>
      <p:sp>
        <p:nvSpPr>
          <p:cNvPr id="79" name="Rounded Rectangle 78"/>
          <p:cNvSpPr/>
          <p:nvPr/>
        </p:nvSpPr>
        <p:spPr>
          <a:xfrm>
            <a:off x="4390025" y="4224694"/>
            <a:ext cx="8210550" cy="3471506"/>
          </a:xfrm>
          <a:prstGeom prst="roundRect">
            <a:avLst>
              <a:gd name="adj" fmla="val 9533"/>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rgbClr val="201F1E"/>
                </a:solidFill>
                <a:latin typeface="Arial" panose="020B0604020202020204" pitchFamily="34" charset="0"/>
                <a:cs typeface="Arial" panose="020B0604020202020204" pitchFamily="34" charset="0"/>
              </a:rPr>
              <a:t>We look forward to meeting you all and hope you are looking forward to getting your teeth stuck into -</a:t>
            </a:r>
          </a:p>
          <a:p>
            <a:pPr marL="457200" indent="-228600"/>
            <a:r>
              <a:rPr lang="en-GB" sz="1600" dirty="0">
                <a:solidFill>
                  <a:srgbClr val="201F1E"/>
                </a:solidFill>
                <a:latin typeface="Arial" panose="020B0604020202020204" pitchFamily="34" charset="0"/>
                <a:cs typeface="Arial" panose="020B0604020202020204" pitchFamily="34" charset="0"/>
              </a:rPr>
              <a:t>·         hearing stories about some of the greatest and most influential Artists that ever lived and studying their work.</a:t>
            </a:r>
          </a:p>
          <a:p>
            <a:pPr marL="457200" indent="-228600"/>
            <a:r>
              <a:rPr lang="en-GB" sz="1600" dirty="0">
                <a:solidFill>
                  <a:srgbClr val="201F1E"/>
                </a:solidFill>
                <a:latin typeface="Arial" panose="020B0604020202020204" pitchFamily="34" charset="0"/>
                <a:cs typeface="Arial" panose="020B0604020202020204" pitchFamily="34" charset="0"/>
              </a:rPr>
              <a:t>·         mastering drawing and painting, using knowledge of the Formal Elements (Line, tone, pattern, colour and texture).</a:t>
            </a:r>
          </a:p>
          <a:p>
            <a:pPr marL="457200" indent="-228600"/>
            <a:r>
              <a:rPr lang="en-GB" sz="1600" dirty="0">
                <a:solidFill>
                  <a:srgbClr val="201F1E"/>
                </a:solidFill>
                <a:latin typeface="Arial" panose="020B0604020202020204" pitchFamily="34" charset="0"/>
                <a:cs typeface="Arial" panose="020B0604020202020204" pitchFamily="34" charset="0"/>
              </a:rPr>
              <a:t>·         developing creativity through learning new skills and finding out about the place and importance of Art in other Cultures.</a:t>
            </a:r>
          </a:p>
        </p:txBody>
      </p:sp>
      <p:sp>
        <p:nvSpPr>
          <p:cNvPr id="80" name="Rounded Rectangle 79"/>
          <p:cNvSpPr/>
          <p:nvPr/>
        </p:nvSpPr>
        <p:spPr>
          <a:xfrm>
            <a:off x="6939575" y="1200150"/>
            <a:ext cx="5661000" cy="2855843"/>
          </a:xfrm>
          <a:prstGeom prst="roundRect">
            <a:avLst>
              <a:gd name="adj" fmla="val 10664"/>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b="1" dirty="0">
                <a:solidFill>
                  <a:srgbClr val="201F1E"/>
                </a:solidFill>
                <a:latin typeface="Arial" panose="020B0604020202020204" pitchFamily="34" charset="0"/>
                <a:cs typeface="Arial" panose="020B0604020202020204" pitchFamily="34" charset="0"/>
              </a:rPr>
              <a:t>‘Building powerful knowledge to grow confident &amp; creative global citizens.’</a:t>
            </a:r>
            <a:endParaRPr lang="en-GB" sz="1600" dirty="0">
              <a:solidFill>
                <a:srgbClr val="201F1E"/>
              </a:solidFill>
              <a:latin typeface="Arial" panose="020B0604020202020204" pitchFamily="34" charset="0"/>
              <a:cs typeface="Arial" panose="020B0604020202020204" pitchFamily="34" charset="0"/>
            </a:endParaRPr>
          </a:p>
          <a:p>
            <a:r>
              <a:rPr lang="en-GB" sz="1600" dirty="0">
                <a:solidFill>
                  <a:srgbClr val="201F1E"/>
                </a:solidFill>
                <a:latin typeface="Arial" panose="020B0604020202020204" pitchFamily="34" charset="0"/>
                <a:cs typeface="Arial" panose="020B0604020202020204" pitchFamily="34" charset="0"/>
              </a:rPr>
              <a:t>At Lincoln Academy we all value the importance of Art and Design. Our goal is to ensure you have a solid base of knowledge, skills and understanding in Art to enable you to problem solve and appreciate the creativity of others throughout your life. You should take pride in your work and look forward to engaging in creative practice.</a:t>
            </a:r>
          </a:p>
        </p:txBody>
      </p:sp>
      <p:sp>
        <p:nvSpPr>
          <p:cNvPr id="81" name="Rounded Rectangular Callout 80"/>
          <p:cNvSpPr/>
          <p:nvPr/>
        </p:nvSpPr>
        <p:spPr>
          <a:xfrm>
            <a:off x="922716" y="1538552"/>
            <a:ext cx="3009900" cy="1647185"/>
          </a:xfrm>
          <a:prstGeom prst="wedgeRoundRectCallout">
            <a:avLst>
              <a:gd name="adj1" fmla="val 2277"/>
              <a:gd name="adj2" fmla="val 107604"/>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rPr>
              <a:t>The Art department is located </a:t>
            </a:r>
            <a:r>
              <a:rPr lang="en-GB" sz="2000" dirty="0">
                <a:solidFill>
                  <a:schemeClr val="tx1"/>
                </a:solidFill>
              </a:rPr>
              <a:t>upstairs in the main </a:t>
            </a:r>
            <a:r>
              <a:rPr lang="en-GB" sz="2000" dirty="0" smtClean="0">
                <a:solidFill>
                  <a:schemeClr val="tx1"/>
                </a:solidFill>
              </a:rPr>
              <a:t>building, near </a:t>
            </a:r>
            <a:r>
              <a:rPr lang="en-GB" sz="2000" dirty="0">
                <a:solidFill>
                  <a:schemeClr val="tx1"/>
                </a:solidFill>
              </a:rPr>
              <a:t>Science</a:t>
            </a:r>
            <a:r>
              <a:rPr lang="en-GB" sz="2000" dirty="0" smtClean="0">
                <a:solidFill>
                  <a:schemeClr val="tx1"/>
                </a:solidFill>
              </a:rPr>
              <a:t>.</a:t>
            </a:r>
            <a:endParaRPr lang="en-GB" sz="2000" dirty="0">
              <a:solidFill>
                <a:schemeClr val="tx1"/>
              </a:solidFill>
            </a:endParaRPr>
          </a:p>
        </p:txBody>
      </p:sp>
      <p:sp>
        <p:nvSpPr>
          <p:cNvPr id="83" name="Rectangle 82">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369332"/>
          </a:xfrm>
          <a:prstGeom prst="rect">
            <a:avLst/>
          </a:prstGeom>
          <a:solidFill>
            <a:schemeClr val="accent1">
              <a:lumMod val="20000"/>
              <a:lumOff val="80000"/>
            </a:schemeClr>
          </a:solidFill>
        </p:spPr>
        <p:txBody>
          <a:bodyPr wrap="square" rtlCol="0">
            <a:spAutoFit/>
          </a:bodyPr>
          <a:lstStyle/>
          <a:p>
            <a:pPr algn="ctr"/>
            <a:r>
              <a:rPr lang="en-GB" sz="1800" dirty="0" smtClean="0"/>
              <a:t>Cancer, the crab</a:t>
            </a:r>
            <a:endParaRPr lang="en-GB" sz="1800" dirty="0"/>
          </a:p>
        </p:txBody>
      </p:sp>
      <p:sp>
        <p:nvSpPr>
          <p:cNvPr id="8" name="TextBox 7">
            <a:hlinkClick r:id="rId8" action="ppaction://hlinksldjump"/>
          </p:cNvPr>
          <p:cNvSpPr txBox="1"/>
          <p:nvPr/>
        </p:nvSpPr>
        <p:spPr>
          <a:xfrm>
            <a:off x="2416200" y="8843100"/>
            <a:ext cx="2340000" cy="369332"/>
          </a:xfrm>
          <a:prstGeom prst="rect">
            <a:avLst/>
          </a:prstGeom>
          <a:solidFill>
            <a:schemeClr val="accent1">
              <a:lumMod val="20000"/>
              <a:lumOff val="80000"/>
            </a:schemeClr>
          </a:solidFill>
        </p:spPr>
        <p:txBody>
          <a:bodyPr wrap="square" rtlCol="0">
            <a:spAutoFit/>
          </a:bodyPr>
          <a:lstStyle/>
          <a:p>
            <a:pPr algn="ctr"/>
            <a:r>
              <a:rPr lang="en-GB" sz="1800" dirty="0" smtClean="0"/>
              <a:t>The Big Dipper</a:t>
            </a:r>
            <a:endParaRPr lang="en-GB" sz="1800" dirty="0"/>
          </a:p>
        </p:txBody>
      </p:sp>
      <p:sp>
        <p:nvSpPr>
          <p:cNvPr id="9" name="TextBox 8">
            <a:hlinkClick r:id="rId7" action="ppaction://hlinksldjump"/>
          </p:cNvPr>
          <p:cNvSpPr txBox="1"/>
          <p:nvPr/>
        </p:nvSpPr>
        <p:spPr>
          <a:xfrm>
            <a:off x="4794300" y="8843100"/>
            <a:ext cx="2340000" cy="369332"/>
          </a:xfrm>
          <a:prstGeom prst="rect">
            <a:avLst/>
          </a:prstGeom>
          <a:solidFill>
            <a:schemeClr val="accent1">
              <a:lumMod val="20000"/>
              <a:lumOff val="80000"/>
            </a:schemeClr>
          </a:solidFill>
        </p:spPr>
        <p:txBody>
          <a:bodyPr wrap="square" rtlCol="0">
            <a:spAutoFit/>
          </a:bodyPr>
          <a:lstStyle/>
          <a:p>
            <a:pPr algn="ctr"/>
            <a:r>
              <a:rPr lang="en-GB" sz="1800" dirty="0" err="1" smtClean="0"/>
              <a:t>Canis</a:t>
            </a:r>
            <a:r>
              <a:rPr lang="en-GB" sz="1800" dirty="0" smtClean="0"/>
              <a:t> Major</a:t>
            </a:r>
            <a:endParaRPr lang="en-GB" sz="1800" dirty="0"/>
          </a:p>
        </p:txBody>
      </p:sp>
      <p:sp>
        <p:nvSpPr>
          <p:cNvPr id="10" name="TextBox 9">
            <a:hlinkClick r:id="rId7" action="ppaction://hlinksldjump"/>
          </p:cNvPr>
          <p:cNvSpPr txBox="1"/>
          <p:nvPr/>
        </p:nvSpPr>
        <p:spPr>
          <a:xfrm>
            <a:off x="7172400" y="8843100"/>
            <a:ext cx="2340000" cy="369332"/>
          </a:xfrm>
          <a:prstGeom prst="rect">
            <a:avLst/>
          </a:prstGeom>
          <a:solidFill>
            <a:schemeClr val="accent1">
              <a:lumMod val="20000"/>
              <a:lumOff val="80000"/>
            </a:schemeClr>
          </a:solidFill>
        </p:spPr>
        <p:txBody>
          <a:bodyPr wrap="square" rtlCol="0">
            <a:spAutoFit/>
          </a:bodyPr>
          <a:lstStyle/>
          <a:p>
            <a:pPr algn="ctr"/>
            <a:r>
              <a:rPr lang="en-GB" sz="1800" dirty="0" smtClean="0"/>
              <a:t>Orion’s Belt </a:t>
            </a:r>
            <a:endParaRPr lang="en-GB" sz="1800" dirty="0"/>
          </a:p>
        </p:txBody>
      </p:sp>
    </p:spTree>
    <p:extLst>
      <p:ext uri="{BB962C8B-B14F-4D97-AF65-F5344CB8AC3E}">
        <p14:creationId xmlns:p14="http://schemas.microsoft.com/office/powerpoint/2010/main" val="830710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5" name="Straight Connector 104"/>
          <p:cNvCxnSpPr/>
          <p:nvPr/>
        </p:nvCxnSpPr>
        <p:spPr>
          <a:xfrm>
            <a:off x="-19429" y="3861286"/>
            <a:ext cx="12973502"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94" name="Rounded Rectangular Callout 93"/>
          <p:cNvSpPr/>
          <p:nvPr/>
        </p:nvSpPr>
        <p:spPr>
          <a:xfrm>
            <a:off x="2202762" y="6143065"/>
            <a:ext cx="3425850" cy="1668264"/>
          </a:xfrm>
          <a:prstGeom prst="wedgeRoundRectCallout">
            <a:avLst>
              <a:gd name="adj1" fmla="val -65445"/>
              <a:gd name="adj2" fmla="val -114448"/>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panose="020B0604020202020204" pitchFamily="34" charset="0"/>
                <a:cs typeface="Arial" panose="020B0604020202020204" pitchFamily="34" charset="0"/>
              </a:rPr>
              <a:t>Litter Moves</a:t>
            </a:r>
            <a:r>
              <a:rPr lang="en-GB" sz="1400" dirty="0">
                <a:solidFill>
                  <a:schemeClr val="tx1"/>
                </a:solidFill>
                <a:latin typeface="Arial" panose="020B0604020202020204" pitchFamily="34" charset="0"/>
                <a:cs typeface="Arial" panose="020B0604020202020204" pitchFamily="34" charset="0"/>
              </a:rPr>
              <a:t> </a:t>
            </a:r>
            <a:endParaRPr lang="en-GB" sz="1400" dirty="0" smtClean="0">
              <a:solidFill>
                <a:schemeClr val="tx1"/>
              </a:solidFill>
              <a:latin typeface="Arial" panose="020B0604020202020204" pitchFamily="34" charset="0"/>
              <a:cs typeface="Arial" panose="020B0604020202020204" pitchFamily="34" charset="0"/>
            </a:endParaRPr>
          </a:p>
          <a:p>
            <a:pPr algn="ctr"/>
            <a:r>
              <a:rPr lang="en-GB" sz="1400" dirty="0" smtClean="0">
                <a:solidFill>
                  <a:schemeClr val="tx1"/>
                </a:solidFill>
                <a:latin typeface="Arial" panose="020B0604020202020204" pitchFamily="34" charset="0"/>
                <a:cs typeface="Arial" panose="020B0604020202020204" pitchFamily="34" charset="0"/>
              </a:rPr>
              <a:t> </a:t>
            </a:r>
            <a:r>
              <a:rPr lang="en-GB" sz="1400" dirty="0">
                <a:solidFill>
                  <a:schemeClr val="tx1"/>
                </a:solidFill>
                <a:latin typeface="Arial" panose="020B0604020202020204" pitchFamily="34" charset="0"/>
                <a:cs typeface="Arial" panose="020B0604020202020204" pitchFamily="34" charset="0"/>
              </a:rPr>
              <a:t>I</a:t>
            </a:r>
            <a:r>
              <a:rPr lang="en-GB" sz="1400" dirty="0" smtClean="0">
                <a:solidFill>
                  <a:schemeClr val="tx1"/>
                </a:solidFill>
                <a:latin typeface="Arial" panose="020B0604020202020204" pitchFamily="34" charset="0"/>
                <a:cs typeface="Arial" panose="020B0604020202020204" pitchFamily="34" charset="0"/>
              </a:rPr>
              <a:t>t </a:t>
            </a:r>
            <a:r>
              <a:rPr lang="en-GB" sz="1400" dirty="0">
                <a:solidFill>
                  <a:schemeClr val="tx1"/>
                </a:solidFill>
                <a:latin typeface="Arial" panose="020B0604020202020204" pitchFamily="34" charset="0"/>
                <a:cs typeface="Arial" panose="020B0604020202020204" pitchFamily="34" charset="0"/>
              </a:rPr>
              <a:t>doesn't stay where it falls.</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It gets trapped in fences, drains, and planted areas. It  travels with wind, water, vehicles, people and animals. It affects communities, animals, tourism and the environment.</a:t>
            </a:r>
          </a:p>
        </p:txBody>
      </p: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Break and Lunch time</a:t>
            </a:r>
            <a:endParaRPr lang="en-GB" dirty="0">
              <a:latin typeface="Adobe Gothic Std B" panose="020B0800000000000000" pitchFamily="34" charset="-128"/>
              <a:ea typeface="Adobe Gothic Std B" panose="020B0800000000000000" pitchFamily="34" charset="-128"/>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0391" y="1312008"/>
            <a:ext cx="1673165" cy="3032927"/>
          </a:xfrm>
          <a:prstGeom prst="rect">
            <a:avLst/>
          </a:prstGeom>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355" y="3622402"/>
            <a:ext cx="2345180" cy="4361359"/>
          </a:xfrm>
          <a:prstGeom prst="rect">
            <a:avLst/>
          </a:prstGeom>
        </p:spPr>
      </p:pic>
      <p:grpSp>
        <p:nvGrpSpPr>
          <p:cNvPr id="92" name="Group 91"/>
          <p:cNvGrpSpPr/>
          <p:nvPr/>
        </p:nvGrpSpPr>
        <p:grpSpPr>
          <a:xfrm>
            <a:off x="5794160" y="4344935"/>
            <a:ext cx="2686185" cy="4979131"/>
            <a:chOff x="155174" y="-789989"/>
            <a:chExt cx="1736191" cy="3238932"/>
          </a:xfrm>
        </p:grpSpPr>
        <p:grpSp>
          <p:nvGrpSpPr>
            <p:cNvPr id="21" name="Group 20"/>
            <p:cNvGrpSpPr/>
            <p:nvPr/>
          </p:nvGrpSpPr>
          <p:grpSpPr>
            <a:xfrm flipH="1">
              <a:off x="291771" y="2176898"/>
              <a:ext cx="988974" cy="272045"/>
              <a:chOff x="4224338" y="4626769"/>
              <a:chExt cx="1462972" cy="402431"/>
            </a:xfrm>
            <a:solidFill>
              <a:schemeClr val="tx1"/>
            </a:solidFill>
          </p:grpSpPr>
          <p:sp>
            <p:nvSpPr>
              <p:cNvPr id="83" name="Freeform 82"/>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solidFill>
                <a:schemeClr val="bg1">
                  <a:lumMod val="85000"/>
                </a:schemeClr>
              </a:solid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Freeform 83"/>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solidFill>
                <a:schemeClr val="bg1">
                  <a:lumMod val="85000"/>
                </a:schemeClr>
              </a:solid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1" name="Group 90"/>
            <p:cNvGrpSpPr/>
            <p:nvPr/>
          </p:nvGrpSpPr>
          <p:grpSpPr>
            <a:xfrm>
              <a:off x="457200" y="2217761"/>
              <a:ext cx="719919" cy="133066"/>
              <a:chOff x="457200" y="2217761"/>
              <a:chExt cx="719919" cy="133066"/>
            </a:xfrm>
          </p:grpSpPr>
          <p:sp>
            <p:nvSpPr>
              <p:cNvPr id="86" name="Freeform 85"/>
              <p:cNvSpPr/>
              <p:nvPr/>
            </p:nvSpPr>
            <p:spPr>
              <a:xfrm>
                <a:off x="457200" y="2217761"/>
                <a:ext cx="133066" cy="133066"/>
              </a:xfrm>
              <a:custGeom>
                <a:avLst/>
                <a:gdLst>
                  <a:gd name="connsiteX0" fmla="*/ 0 w 133066"/>
                  <a:gd name="connsiteY0" fmla="*/ 6824 h 133066"/>
                  <a:gd name="connsiteX1" fmla="*/ 109182 w 133066"/>
                  <a:gd name="connsiteY1" fmla="*/ 133066 h 133066"/>
                  <a:gd name="connsiteX2" fmla="*/ 133066 w 133066"/>
                  <a:gd name="connsiteY2" fmla="*/ 119418 h 133066"/>
                  <a:gd name="connsiteX3" fmla="*/ 64827 w 133066"/>
                  <a:gd name="connsiteY3" fmla="*/ 0 h 133066"/>
                  <a:gd name="connsiteX4" fmla="*/ 0 w 133066"/>
                  <a:gd name="connsiteY4" fmla="*/ 6824 h 1330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066" h="133066">
                    <a:moveTo>
                      <a:pt x="0" y="6824"/>
                    </a:moveTo>
                    <a:lnTo>
                      <a:pt x="109182" y="133066"/>
                    </a:lnTo>
                    <a:lnTo>
                      <a:pt x="133066" y="119418"/>
                    </a:lnTo>
                    <a:lnTo>
                      <a:pt x="64827" y="0"/>
                    </a:lnTo>
                    <a:lnTo>
                      <a:pt x="0" y="6824"/>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999699" y="2217761"/>
                <a:ext cx="177420" cy="116006"/>
              </a:xfrm>
              <a:custGeom>
                <a:avLst/>
                <a:gdLst>
                  <a:gd name="connsiteX0" fmla="*/ 54591 w 177420"/>
                  <a:gd name="connsiteY0" fmla="*/ 0 h 116006"/>
                  <a:gd name="connsiteX1" fmla="*/ 95534 w 177420"/>
                  <a:gd name="connsiteY1" fmla="*/ 44355 h 116006"/>
                  <a:gd name="connsiteX2" fmla="*/ 167185 w 177420"/>
                  <a:gd name="connsiteY2" fmla="*/ 92123 h 116006"/>
                  <a:gd name="connsiteX3" fmla="*/ 177420 w 177420"/>
                  <a:gd name="connsiteY3" fmla="*/ 98946 h 116006"/>
                  <a:gd name="connsiteX4" fmla="*/ 156949 w 177420"/>
                  <a:gd name="connsiteY4" fmla="*/ 109182 h 116006"/>
                  <a:gd name="connsiteX5" fmla="*/ 156949 w 177420"/>
                  <a:gd name="connsiteY5" fmla="*/ 116006 h 116006"/>
                  <a:gd name="connsiteX6" fmla="*/ 88710 w 177420"/>
                  <a:gd name="connsiteY6" fmla="*/ 81887 h 116006"/>
                  <a:gd name="connsiteX7" fmla="*/ 0 w 177420"/>
                  <a:gd name="connsiteY7" fmla="*/ 6824 h 116006"/>
                  <a:gd name="connsiteX8" fmla="*/ 54591 w 177420"/>
                  <a:gd name="connsiteY8" fmla="*/ 0 h 116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7420" h="116006">
                    <a:moveTo>
                      <a:pt x="54591" y="0"/>
                    </a:moveTo>
                    <a:lnTo>
                      <a:pt x="95534" y="44355"/>
                    </a:lnTo>
                    <a:lnTo>
                      <a:pt x="167185" y="92123"/>
                    </a:lnTo>
                    <a:lnTo>
                      <a:pt x="177420" y="98946"/>
                    </a:lnTo>
                    <a:lnTo>
                      <a:pt x="156949" y="109182"/>
                    </a:lnTo>
                    <a:lnTo>
                      <a:pt x="156949" y="116006"/>
                    </a:lnTo>
                    <a:lnTo>
                      <a:pt x="88710" y="81887"/>
                    </a:lnTo>
                    <a:lnTo>
                      <a:pt x="0" y="6824"/>
                    </a:lnTo>
                    <a:lnTo>
                      <a:pt x="54591" y="0"/>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Freeform 16"/>
            <p:cNvSpPr/>
            <p:nvPr/>
          </p:nvSpPr>
          <p:spPr>
            <a:xfrm flipH="1">
              <a:off x="1086620" y="-368340"/>
              <a:ext cx="253020" cy="185762"/>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flipH="1">
              <a:off x="155174" y="-789989"/>
              <a:ext cx="1389613"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flipH="1">
              <a:off x="1082366" y="-597160"/>
              <a:ext cx="422518" cy="522047"/>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flipH="1">
              <a:off x="239678" y="-733551"/>
              <a:ext cx="847383"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299614" y="1156326"/>
              <a:ext cx="795209" cy="110427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200616" y="775625"/>
              <a:ext cx="189949" cy="299411"/>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flipH="1">
              <a:off x="689864" y="427117"/>
              <a:ext cx="180290" cy="199607"/>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flipH="1">
              <a:off x="190846" y="-580576"/>
              <a:ext cx="1358615" cy="1084960"/>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flipH="1">
              <a:off x="1147668" y="625919"/>
              <a:ext cx="743697" cy="408872"/>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flipH="1">
              <a:off x="1160546" y="881867"/>
              <a:ext cx="694764" cy="164193"/>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258455" y="501165"/>
              <a:ext cx="1043107" cy="759794"/>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704185" y="720894"/>
              <a:ext cx="235021" cy="473262"/>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flipH="1">
              <a:off x="762135" y="627529"/>
              <a:ext cx="115901" cy="109462"/>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flipH="1">
              <a:off x="818643" y="465751"/>
              <a:ext cx="131998" cy="273655"/>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flipH="1">
              <a:off x="641571" y="465751"/>
              <a:ext cx="167412" cy="263996"/>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Group 32"/>
            <p:cNvGrpSpPr/>
            <p:nvPr/>
          </p:nvGrpSpPr>
          <p:grpSpPr>
            <a:xfrm flipH="1">
              <a:off x="226258" y="-325994"/>
              <a:ext cx="1323203" cy="833353"/>
              <a:chOff x="3752850" y="996086"/>
              <a:chExt cx="1928813" cy="1232764"/>
            </a:xfrm>
          </p:grpSpPr>
          <p:grpSp>
            <p:nvGrpSpPr>
              <p:cNvPr id="56" name="Group 55"/>
              <p:cNvGrpSpPr/>
              <p:nvPr/>
            </p:nvGrpSpPr>
            <p:grpSpPr>
              <a:xfrm>
                <a:off x="3752850" y="1132799"/>
                <a:ext cx="1928813" cy="1096051"/>
                <a:chOff x="3752850" y="1132799"/>
                <a:chExt cx="1928813" cy="1096051"/>
              </a:xfrm>
            </p:grpSpPr>
            <p:grpSp>
              <p:nvGrpSpPr>
                <p:cNvPr id="60" name="Group 59"/>
                <p:cNvGrpSpPr/>
                <p:nvPr/>
              </p:nvGrpSpPr>
              <p:grpSpPr>
                <a:xfrm>
                  <a:off x="3752850" y="1132799"/>
                  <a:ext cx="1482387" cy="1096051"/>
                  <a:chOff x="3752850" y="1132799"/>
                  <a:chExt cx="1482387" cy="1096051"/>
                </a:xfrm>
              </p:grpSpPr>
              <p:grpSp>
                <p:nvGrpSpPr>
                  <p:cNvPr id="63" name="Group 62"/>
                  <p:cNvGrpSpPr/>
                  <p:nvPr/>
                </p:nvGrpSpPr>
                <p:grpSpPr>
                  <a:xfrm>
                    <a:off x="4431180" y="1698425"/>
                    <a:ext cx="642937" cy="347068"/>
                    <a:chOff x="4431180" y="1698425"/>
                    <a:chExt cx="642937" cy="347068"/>
                  </a:xfrm>
                </p:grpSpPr>
                <p:sp>
                  <p:nvSpPr>
                    <p:cNvPr id="80" name="Freeform 79"/>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Freeform 80"/>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4" name="Group 63"/>
                  <p:cNvGrpSpPr/>
                  <p:nvPr/>
                </p:nvGrpSpPr>
                <p:grpSpPr>
                  <a:xfrm>
                    <a:off x="4211678" y="1132799"/>
                    <a:ext cx="978727" cy="487676"/>
                    <a:chOff x="4211678" y="1132799"/>
                    <a:chExt cx="978727" cy="487676"/>
                  </a:xfrm>
                </p:grpSpPr>
                <p:sp>
                  <p:nvSpPr>
                    <p:cNvPr id="68" name="Oval 67"/>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2" name="Group 71"/>
                    <p:cNvGrpSpPr/>
                    <p:nvPr/>
                  </p:nvGrpSpPr>
                  <p:grpSpPr>
                    <a:xfrm>
                      <a:off x="5007070" y="1288587"/>
                      <a:ext cx="110523" cy="162043"/>
                      <a:chOff x="5007070" y="1288587"/>
                      <a:chExt cx="110523" cy="162043"/>
                    </a:xfrm>
                  </p:grpSpPr>
                  <p:sp>
                    <p:nvSpPr>
                      <p:cNvPr id="77" name="Oval 76"/>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4325587" y="1395594"/>
                      <a:ext cx="108000" cy="144000"/>
                      <a:chOff x="5007070" y="1288587"/>
                      <a:chExt cx="110523" cy="162043"/>
                    </a:xfrm>
                  </p:grpSpPr>
                  <p:sp>
                    <p:nvSpPr>
                      <p:cNvPr id="74" name="Oval 73"/>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5" name="Freeform 64"/>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1" name="Freeform 60"/>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Freeform 61"/>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7" name="Arc 56"/>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8" name="Arc 57"/>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4" name="Arc 33"/>
            <p:cNvSpPr/>
            <p:nvPr/>
          </p:nvSpPr>
          <p:spPr>
            <a:xfrm rot="15273919" flipH="1">
              <a:off x="1065461" y="102987"/>
              <a:ext cx="117477" cy="14494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5" name="Arc 34"/>
            <p:cNvSpPr/>
            <p:nvPr/>
          </p:nvSpPr>
          <p:spPr>
            <a:xfrm rot="8536667">
              <a:off x="540097" y="-2994"/>
              <a:ext cx="140394" cy="168332"/>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6" name="Oval 35"/>
            <p:cNvSpPr/>
            <p:nvPr/>
          </p:nvSpPr>
          <p:spPr>
            <a:xfrm rot="759564" flipH="1">
              <a:off x="574922" y="61148"/>
              <a:ext cx="88228" cy="91697"/>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flipH="1">
              <a:off x="1076199" y="787698"/>
              <a:ext cx="222144" cy="18029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483817" y="636383"/>
              <a:ext cx="582724" cy="634235"/>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348711" y="872209"/>
              <a:ext cx="206046" cy="247899"/>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flipH="1">
              <a:off x="390453" y="848868"/>
              <a:ext cx="51511" cy="38634"/>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flipH="1">
              <a:off x="334389" y="863321"/>
              <a:ext cx="200884" cy="261617"/>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flipH="1">
              <a:off x="330762" y="-637374"/>
              <a:ext cx="1204248" cy="682194"/>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p:cNvGrpSpPr/>
            <p:nvPr/>
          </p:nvGrpSpPr>
          <p:grpSpPr>
            <a:xfrm flipH="1">
              <a:off x="298041" y="1187058"/>
              <a:ext cx="751599" cy="1078229"/>
              <a:chOff x="8421832" y="3221182"/>
              <a:chExt cx="1111827" cy="1595004"/>
            </a:xfrm>
          </p:grpSpPr>
          <p:sp>
            <p:nvSpPr>
              <p:cNvPr id="53" name="Freeform 52"/>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4" name="Freeform 43"/>
            <p:cNvSpPr/>
            <p:nvPr/>
          </p:nvSpPr>
          <p:spPr>
            <a:xfrm flipH="1">
              <a:off x="471294" y="1127406"/>
              <a:ext cx="50946" cy="74720"/>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308343" y="-659793"/>
              <a:ext cx="762263" cy="582907"/>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349029" y="-121511"/>
              <a:ext cx="32251" cy="6987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flipH="1">
              <a:off x="1403280" y="-104775"/>
              <a:ext cx="32251" cy="6987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1348016" y="-108563"/>
              <a:ext cx="32251" cy="6987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lowchart: Off-page Connector 48"/>
            <p:cNvSpPr/>
            <p:nvPr/>
          </p:nvSpPr>
          <p:spPr>
            <a:xfrm>
              <a:off x="812853" y="788342"/>
              <a:ext cx="30906" cy="30906"/>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 name="Picture 50"/>
            <p:cNvPicPr>
              <a:picLocks noChangeAspect="1"/>
            </p:cNvPicPr>
            <p:nvPr/>
          </p:nvPicPr>
          <p:blipFill rotWithShape="1">
            <a:blip r:embed="rId4"/>
            <a:srcRect l="59246" t="51141" r="37507" b="42728"/>
            <a:stretch/>
          </p:blipFill>
          <p:spPr>
            <a:xfrm>
              <a:off x="594436" y="-165140"/>
              <a:ext cx="148718" cy="157910"/>
            </a:xfrm>
            <a:prstGeom prst="ellipse">
              <a:avLst/>
            </a:prstGeom>
          </p:spPr>
        </p:pic>
        <p:pic>
          <p:nvPicPr>
            <p:cNvPr id="52" name="Picture 51"/>
            <p:cNvPicPr>
              <a:picLocks noChangeAspect="1"/>
            </p:cNvPicPr>
            <p:nvPr/>
          </p:nvPicPr>
          <p:blipFill rotWithShape="1">
            <a:blip r:embed="rId4"/>
            <a:srcRect l="68900" t="54063" r="27978" b="39879"/>
            <a:stretch/>
          </p:blipFill>
          <p:spPr>
            <a:xfrm>
              <a:off x="1049612" y="-101159"/>
              <a:ext cx="143011" cy="156011"/>
            </a:xfrm>
            <a:prstGeom prst="ellipse">
              <a:avLst/>
            </a:prstGeom>
          </p:spPr>
        </p:pic>
      </p:grpSp>
      <p:sp>
        <p:nvSpPr>
          <p:cNvPr id="93" name="Rounded Rectangular Callout 92"/>
          <p:cNvSpPr/>
          <p:nvPr/>
        </p:nvSpPr>
        <p:spPr>
          <a:xfrm>
            <a:off x="9358794" y="103004"/>
            <a:ext cx="3319672" cy="2073329"/>
          </a:xfrm>
          <a:prstGeom prst="wedgeRoundRectCallout">
            <a:avLst>
              <a:gd name="adj1" fmla="val 1703"/>
              <a:gd name="adj2" fmla="val 95660"/>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latin typeface="Arial" panose="020B0604020202020204" pitchFamily="34" charset="0"/>
                <a:cs typeface="Arial" panose="020B0604020202020204" pitchFamily="34" charset="0"/>
              </a:rPr>
              <a:t>Litter is a Health Hazard</a:t>
            </a:r>
            <a:r>
              <a:rPr lang="en-GB" sz="1400" dirty="0">
                <a:solidFill>
                  <a:schemeClr val="tx1"/>
                </a:solidFill>
                <a:latin typeface="Arial" panose="020B0604020202020204" pitchFamily="34" charset="0"/>
                <a:cs typeface="Arial" panose="020B0604020202020204" pitchFamily="34" charset="0"/>
              </a:rPr>
              <a:t> </a:t>
            </a:r>
            <a:r>
              <a:rPr lang="en-GB" sz="1400" dirty="0" smtClean="0">
                <a:solidFill>
                  <a:schemeClr val="tx1"/>
                </a:solidFill>
                <a:latin typeface="Arial" panose="020B0604020202020204" pitchFamily="34" charset="0"/>
                <a:cs typeface="Arial" panose="020B0604020202020204" pitchFamily="34" charset="0"/>
              </a:rPr>
              <a:t>- It's </a:t>
            </a:r>
            <a:r>
              <a:rPr lang="en-GB" sz="1400" dirty="0">
                <a:solidFill>
                  <a:schemeClr val="tx1"/>
                </a:solidFill>
                <a:latin typeface="Arial" panose="020B0604020202020204" pitchFamily="34" charset="0"/>
                <a:cs typeface="Arial" panose="020B0604020202020204" pitchFamily="34" charset="0"/>
              </a:rPr>
              <a:t>not just that it looks awful. Cups full of rainwater make a perfect breeding ground for disease-carrying mosquitoes. Rats, insects and bacteria all love litter. It clogs storm drains and causes serious </a:t>
            </a:r>
            <a:r>
              <a:rPr lang="en-GB" sz="1400" dirty="0" smtClean="0">
                <a:solidFill>
                  <a:schemeClr val="tx1"/>
                </a:solidFill>
                <a:latin typeface="Arial" panose="020B0604020202020204" pitchFamily="34" charset="0"/>
                <a:cs typeface="Arial" panose="020B0604020202020204" pitchFamily="34" charset="0"/>
              </a:rPr>
              <a:t>flooding.</a:t>
            </a:r>
            <a:endParaRPr lang="en-GB" sz="1400" dirty="0">
              <a:solidFill>
                <a:schemeClr val="tx1"/>
              </a:solidFill>
              <a:latin typeface="Arial" panose="020B0604020202020204" pitchFamily="34" charset="0"/>
              <a:cs typeface="Arial" panose="020B0604020202020204" pitchFamily="34" charset="0"/>
            </a:endParaRPr>
          </a:p>
        </p:txBody>
      </p:sp>
      <p:sp>
        <p:nvSpPr>
          <p:cNvPr id="96" name="Rounded Rectangular Callout 95"/>
          <p:cNvSpPr/>
          <p:nvPr/>
        </p:nvSpPr>
        <p:spPr>
          <a:xfrm>
            <a:off x="61918" y="1292115"/>
            <a:ext cx="3009900" cy="1647185"/>
          </a:xfrm>
          <a:prstGeom prst="wedgeRoundRectCallout">
            <a:avLst>
              <a:gd name="adj1" fmla="val 40252"/>
              <a:gd name="adj2" fmla="val 72908"/>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Break and Lunch is about you enjoying some social time but also refuelling, using the facilities (toilet!), speaking to a member of staff outside of lessons and having some down time.</a:t>
            </a:r>
          </a:p>
        </p:txBody>
      </p:sp>
      <p:sp>
        <p:nvSpPr>
          <p:cNvPr id="97" name="Rounded Rectangular Callout 96"/>
          <p:cNvSpPr/>
          <p:nvPr/>
        </p:nvSpPr>
        <p:spPr>
          <a:xfrm>
            <a:off x="9358794" y="6015950"/>
            <a:ext cx="3162769" cy="1859090"/>
          </a:xfrm>
          <a:prstGeom prst="wedgeRoundRectCallout">
            <a:avLst>
              <a:gd name="adj1" fmla="val -100719"/>
              <a:gd name="adj2" fmla="val -54297"/>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You are more than welcome to walk around, play football on the 3G at lunch or just sit and enjoy the weather but we thrive on looking after our environment so we celebrate #</a:t>
            </a:r>
            <a:r>
              <a:rPr lang="en-GB" sz="1400" dirty="0" err="1">
                <a:solidFill>
                  <a:schemeClr val="tx1"/>
                </a:solidFill>
                <a:latin typeface="Arial" panose="020B0604020202020204" pitchFamily="34" charset="0"/>
                <a:cs typeface="Arial" panose="020B0604020202020204" pitchFamily="34" charset="0"/>
              </a:rPr>
              <a:t>beingproud</a:t>
            </a:r>
            <a:r>
              <a:rPr lang="en-GB" sz="1400" dirty="0">
                <a:solidFill>
                  <a:schemeClr val="tx1"/>
                </a:solidFill>
                <a:latin typeface="Arial" panose="020B0604020202020204" pitchFamily="34" charset="0"/>
                <a:cs typeface="Arial" panose="020B0604020202020204" pitchFamily="34" charset="0"/>
              </a:rPr>
              <a:t> of ensuring litter is in the bin and we take care of each other.</a:t>
            </a:r>
          </a:p>
        </p:txBody>
      </p:sp>
      <p:sp>
        <p:nvSpPr>
          <p:cNvPr id="98" name="Rounded Rectangular Callout 97"/>
          <p:cNvSpPr/>
          <p:nvPr/>
        </p:nvSpPr>
        <p:spPr>
          <a:xfrm>
            <a:off x="4521617" y="1255380"/>
            <a:ext cx="2292952" cy="1478564"/>
          </a:xfrm>
          <a:prstGeom prst="wedgeRoundRectCallout">
            <a:avLst>
              <a:gd name="adj1" fmla="val 64588"/>
              <a:gd name="adj2" fmla="val 10973"/>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All staff have a duty point and there are also Sixth Form prefects that are treated as staff who help to keep everyone safe.</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1790" y="2135838"/>
            <a:ext cx="1920406" cy="3615241"/>
          </a:xfrm>
          <a:prstGeom prst="rect">
            <a:avLst/>
          </a:prstGeom>
        </p:spPr>
      </p:pic>
      <p:grpSp>
        <p:nvGrpSpPr>
          <p:cNvPr id="101" name="Group 100"/>
          <p:cNvGrpSpPr/>
          <p:nvPr/>
        </p:nvGrpSpPr>
        <p:grpSpPr>
          <a:xfrm rot="707876">
            <a:off x="2187660" y="5383707"/>
            <a:ext cx="242627" cy="731795"/>
            <a:chOff x="6038850" y="3397587"/>
            <a:chExt cx="323850" cy="731795"/>
          </a:xfrm>
          <a:solidFill>
            <a:schemeClr val="accent5">
              <a:lumMod val="60000"/>
              <a:lumOff val="40000"/>
            </a:schemeClr>
          </a:solidFill>
        </p:grpSpPr>
        <p:sp>
          <p:nvSpPr>
            <p:cNvPr id="99" name="Rounded Rectangle 98"/>
            <p:cNvSpPr/>
            <p:nvPr/>
          </p:nvSpPr>
          <p:spPr>
            <a:xfrm>
              <a:off x="6038850" y="3504806"/>
              <a:ext cx="323850" cy="62457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Rounded Rectangle 99"/>
            <p:cNvSpPr/>
            <p:nvPr/>
          </p:nvSpPr>
          <p:spPr>
            <a:xfrm>
              <a:off x="6115049" y="3397587"/>
              <a:ext cx="171451" cy="62457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2" name="Rounded Rectangle 101"/>
          <p:cNvSpPr/>
          <p:nvPr/>
        </p:nvSpPr>
        <p:spPr>
          <a:xfrm rot="1197169">
            <a:off x="2367306" y="5637875"/>
            <a:ext cx="114639" cy="70232"/>
          </a:xfrm>
          <a:prstGeom prst="roundRect">
            <a:avLst/>
          </a:prstGeom>
          <a:solidFill>
            <a:srgbClr val="9E50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ounded Rectangle 102"/>
          <p:cNvSpPr/>
          <p:nvPr/>
        </p:nvSpPr>
        <p:spPr>
          <a:xfrm rot="1197169">
            <a:off x="2292642" y="5730163"/>
            <a:ext cx="163810" cy="70909"/>
          </a:xfrm>
          <a:prstGeom prst="roundRect">
            <a:avLst/>
          </a:prstGeom>
          <a:solidFill>
            <a:srgbClr val="9E50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Rounded Rectangle 103"/>
          <p:cNvSpPr/>
          <p:nvPr/>
        </p:nvSpPr>
        <p:spPr>
          <a:xfrm rot="1197169">
            <a:off x="2325535" y="5842223"/>
            <a:ext cx="114639" cy="70232"/>
          </a:xfrm>
          <a:prstGeom prst="roundRect">
            <a:avLst/>
          </a:prstGeom>
          <a:solidFill>
            <a:srgbClr val="9E50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9250035" y="1958792"/>
            <a:ext cx="2086150" cy="3875341"/>
          </a:xfrm>
          <a:prstGeom prst="rect">
            <a:avLst/>
          </a:prstGeom>
        </p:spPr>
      </p:pic>
      <p:grpSp>
        <p:nvGrpSpPr>
          <p:cNvPr id="114" name="Group 113"/>
          <p:cNvGrpSpPr/>
          <p:nvPr/>
        </p:nvGrpSpPr>
        <p:grpSpPr>
          <a:xfrm rot="5139530">
            <a:off x="7403616" y="8454226"/>
            <a:ext cx="1465119" cy="1131829"/>
            <a:chOff x="7559386" y="8110105"/>
            <a:chExt cx="1465119" cy="1131829"/>
          </a:xfrm>
        </p:grpSpPr>
        <p:sp>
          <p:nvSpPr>
            <p:cNvPr id="106" name="Oval 105"/>
            <p:cNvSpPr/>
            <p:nvPr/>
          </p:nvSpPr>
          <p:spPr>
            <a:xfrm>
              <a:off x="7744111" y="8308945"/>
              <a:ext cx="932989" cy="932989"/>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p:cNvSpPr/>
            <p:nvPr/>
          </p:nvSpPr>
          <p:spPr>
            <a:xfrm rot="3195757">
              <a:off x="7815186" y="8268786"/>
              <a:ext cx="618150" cy="819454"/>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gular Pentagon 107"/>
            <p:cNvSpPr/>
            <p:nvPr/>
          </p:nvSpPr>
          <p:spPr>
            <a:xfrm rot="18693550">
              <a:off x="7618531" y="8223063"/>
              <a:ext cx="717504" cy="661574"/>
            </a:xfrm>
            <a:prstGeom prst="pentagon">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gular Pentagon 106"/>
            <p:cNvSpPr/>
            <p:nvPr/>
          </p:nvSpPr>
          <p:spPr>
            <a:xfrm rot="20802335">
              <a:off x="8227512" y="8438028"/>
              <a:ext cx="717504" cy="661574"/>
            </a:xfrm>
            <a:prstGeom prst="pentagon">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Freeform 108"/>
            <p:cNvSpPr/>
            <p:nvPr/>
          </p:nvSpPr>
          <p:spPr>
            <a:xfrm>
              <a:off x="7559386" y="8110105"/>
              <a:ext cx="722169" cy="784513"/>
            </a:xfrm>
            <a:custGeom>
              <a:avLst/>
              <a:gdLst>
                <a:gd name="connsiteX0" fmla="*/ 488373 w 722169"/>
                <a:gd name="connsiteY0" fmla="*/ 218209 h 784513"/>
                <a:gd name="connsiteX1" fmla="*/ 722169 w 722169"/>
                <a:gd name="connsiteY1" fmla="*/ 181840 h 784513"/>
                <a:gd name="connsiteX2" fmla="*/ 613064 w 722169"/>
                <a:gd name="connsiteY2" fmla="*/ 0 h 784513"/>
                <a:gd name="connsiteX3" fmla="*/ 0 w 722169"/>
                <a:gd name="connsiteY3" fmla="*/ 103909 h 784513"/>
                <a:gd name="connsiteX4" fmla="*/ 77932 w 722169"/>
                <a:gd name="connsiteY4" fmla="*/ 784513 h 784513"/>
                <a:gd name="connsiteX5" fmla="*/ 197428 w 722169"/>
                <a:gd name="connsiteY5" fmla="*/ 784513 h 784513"/>
                <a:gd name="connsiteX6" fmla="*/ 181841 w 722169"/>
                <a:gd name="connsiteY6" fmla="*/ 623454 h 784513"/>
                <a:gd name="connsiteX7" fmla="*/ 228600 w 722169"/>
                <a:gd name="connsiteY7" fmla="*/ 296140 h 784513"/>
                <a:gd name="connsiteX8" fmla="*/ 488373 w 722169"/>
                <a:gd name="connsiteY8" fmla="*/ 218209 h 784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2169" h="784513">
                  <a:moveTo>
                    <a:pt x="488373" y="218209"/>
                  </a:moveTo>
                  <a:lnTo>
                    <a:pt x="722169" y="181840"/>
                  </a:lnTo>
                  <a:lnTo>
                    <a:pt x="613064" y="0"/>
                  </a:lnTo>
                  <a:lnTo>
                    <a:pt x="0" y="103909"/>
                  </a:lnTo>
                  <a:lnTo>
                    <a:pt x="77932" y="784513"/>
                  </a:lnTo>
                  <a:lnTo>
                    <a:pt x="197428" y="784513"/>
                  </a:lnTo>
                  <a:lnTo>
                    <a:pt x="181841" y="623454"/>
                  </a:lnTo>
                  <a:lnTo>
                    <a:pt x="228600" y="296140"/>
                  </a:lnTo>
                  <a:lnTo>
                    <a:pt x="488373" y="218209"/>
                  </a:lnTo>
                  <a:close/>
                </a:path>
              </a:pathLst>
            </a:custGeom>
            <a:solidFill>
              <a:srgbClr val="E7F0F9"/>
            </a:solidFill>
            <a:ln>
              <a:solidFill>
                <a:srgbClr val="E7F0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Freeform 109"/>
            <p:cNvSpPr/>
            <p:nvPr/>
          </p:nvSpPr>
          <p:spPr>
            <a:xfrm>
              <a:off x="8478982" y="8416636"/>
              <a:ext cx="545523" cy="748146"/>
            </a:xfrm>
            <a:custGeom>
              <a:avLst/>
              <a:gdLst>
                <a:gd name="connsiteX0" fmla="*/ 67541 w 545523"/>
                <a:gd name="connsiteY0" fmla="*/ 0 h 748146"/>
                <a:gd name="connsiteX1" fmla="*/ 166254 w 545523"/>
                <a:gd name="connsiteY1" fmla="*/ 166255 h 748146"/>
                <a:gd name="connsiteX2" fmla="*/ 348095 w 545523"/>
                <a:gd name="connsiteY2" fmla="*/ 238991 h 748146"/>
                <a:gd name="connsiteX3" fmla="*/ 311727 w 545523"/>
                <a:gd name="connsiteY3" fmla="*/ 535132 h 748146"/>
                <a:gd name="connsiteX4" fmla="*/ 124691 w 545523"/>
                <a:gd name="connsiteY4" fmla="*/ 649432 h 748146"/>
                <a:gd name="connsiteX5" fmla="*/ 0 w 545523"/>
                <a:gd name="connsiteY5" fmla="*/ 748146 h 748146"/>
                <a:gd name="connsiteX6" fmla="*/ 477982 w 545523"/>
                <a:gd name="connsiteY6" fmla="*/ 670214 h 748146"/>
                <a:gd name="connsiteX7" fmla="*/ 545523 w 545523"/>
                <a:gd name="connsiteY7" fmla="*/ 114300 h 748146"/>
                <a:gd name="connsiteX8" fmla="*/ 67541 w 545523"/>
                <a:gd name="connsiteY8" fmla="*/ 0 h 748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5523" h="748146">
                  <a:moveTo>
                    <a:pt x="67541" y="0"/>
                  </a:moveTo>
                  <a:lnTo>
                    <a:pt x="166254" y="166255"/>
                  </a:lnTo>
                  <a:lnTo>
                    <a:pt x="348095" y="238991"/>
                  </a:lnTo>
                  <a:lnTo>
                    <a:pt x="311727" y="535132"/>
                  </a:lnTo>
                  <a:lnTo>
                    <a:pt x="124691" y="649432"/>
                  </a:lnTo>
                  <a:lnTo>
                    <a:pt x="0" y="748146"/>
                  </a:lnTo>
                  <a:lnTo>
                    <a:pt x="477982" y="670214"/>
                  </a:lnTo>
                  <a:lnTo>
                    <a:pt x="545523" y="114300"/>
                  </a:lnTo>
                  <a:lnTo>
                    <a:pt x="67541" y="0"/>
                  </a:lnTo>
                  <a:close/>
                </a:path>
              </a:pathLst>
            </a:custGeom>
            <a:solidFill>
              <a:srgbClr val="E7F0F9"/>
            </a:solidFill>
            <a:ln>
              <a:solidFill>
                <a:srgbClr val="E7F0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1" name="Rectangle 110">
            <a:hlinkClick r:id="rId7"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8" action="ppaction://hlinksldjump"/>
          </p:cNvPr>
          <p:cNvPicPr>
            <a:picLocks noChangeAspect="1"/>
          </p:cNvPicPr>
          <p:nvPr/>
        </p:nvPicPr>
        <p:blipFill rotWithShape="1">
          <a:blip r:embed="rId9"/>
          <a:srcRect l="33456" t="24479" r="17789" b="10937"/>
          <a:stretch/>
        </p:blipFill>
        <p:spPr>
          <a:xfrm>
            <a:off x="9677399" y="8439150"/>
            <a:ext cx="1440000" cy="1072432"/>
          </a:xfrm>
          <a:prstGeom prst="rect">
            <a:avLst/>
          </a:prstGeom>
        </p:spPr>
      </p:pic>
      <p:pic>
        <p:nvPicPr>
          <p:cNvPr id="5" name="Picture 4">
            <a:hlinkClick r:id="rId10" action="ppaction://hlinksldjump"/>
          </p:cNvPr>
          <p:cNvPicPr>
            <a:picLocks noChangeAspect="1"/>
          </p:cNvPicPr>
          <p:nvPr/>
        </p:nvPicPr>
        <p:blipFill rotWithShape="1">
          <a:blip r:embed="rId11"/>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2820119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7" name="Straight Connector 96"/>
          <p:cNvCxnSpPr/>
          <p:nvPr/>
        </p:nvCxnSpPr>
        <p:spPr>
          <a:xfrm>
            <a:off x="8395483" y="734743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nvGrpSpPr>
          <p:cNvPr id="156" name="Group 155"/>
          <p:cNvGrpSpPr/>
          <p:nvPr/>
        </p:nvGrpSpPr>
        <p:grpSpPr>
          <a:xfrm rot="3335890">
            <a:off x="9987413" y="4198743"/>
            <a:ext cx="666489" cy="1012171"/>
            <a:chOff x="10101265" y="4407074"/>
            <a:chExt cx="666489" cy="1012171"/>
          </a:xfrm>
        </p:grpSpPr>
        <p:sp>
          <p:nvSpPr>
            <p:cNvPr id="157" name="Freeform 156"/>
            <p:cNvSpPr/>
            <p:nvPr/>
          </p:nvSpPr>
          <p:spPr>
            <a:xfrm>
              <a:off x="10101265" y="4407074"/>
              <a:ext cx="666489" cy="1012171"/>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Freeform 157"/>
            <p:cNvSpPr/>
            <p:nvPr/>
          </p:nvSpPr>
          <p:spPr>
            <a:xfrm>
              <a:off x="10253896" y="4442500"/>
              <a:ext cx="457892" cy="875529"/>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Freeform 158"/>
            <p:cNvSpPr/>
            <p:nvPr/>
          </p:nvSpPr>
          <p:spPr>
            <a:xfrm>
              <a:off x="10253896" y="4467804"/>
              <a:ext cx="172981" cy="237859"/>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159"/>
            <p:cNvSpPr/>
            <p:nvPr/>
          </p:nvSpPr>
          <p:spPr>
            <a:xfrm>
              <a:off x="10360738" y="4548778"/>
              <a:ext cx="223858" cy="678154"/>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1" name="Group 160"/>
          <p:cNvGrpSpPr/>
          <p:nvPr/>
        </p:nvGrpSpPr>
        <p:grpSpPr>
          <a:xfrm rot="20602833">
            <a:off x="10387856" y="4445444"/>
            <a:ext cx="666489" cy="1012171"/>
            <a:chOff x="10101265" y="4407074"/>
            <a:chExt cx="666489" cy="1012171"/>
          </a:xfrm>
        </p:grpSpPr>
        <p:sp>
          <p:nvSpPr>
            <p:cNvPr id="162" name="Freeform 161"/>
            <p:cNvSpPr/>
            <p:nvPr/>
          </p:nvSpPr>
          <p:spPr>
            <a:xfrm>
              <a:off x="10101265" y="4407074"/>
              <a:ext cx="666489" cy="1012171"/>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Freeform 162"/>
            <p:cNvSpPr/>
            <p:nvPr/>
          </p:nvSpPr>
          <p:spPr>
            <a:xfrm>
              <a:off x="10253896" y="4442500"/>
              <a:ext cx="457892" cy="875529"/>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Freeform 163"/>
            <p:cNvSpPr/>
            <p:nvPr/>
          </p:nvSpPr>
          <p:spPr>
            <a:xfrm>
              <a:off x="10253896" y="4467804"/>
              <a:ext cx="172981" cy="237859"/>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Freeform 164"/>
            <p:cNvSpPr/>
            <p:nvPr/>
          </p:nvSpPr>
          <p:spPr>
            <a:xfrm>
              <a:off x="10360738" y="4548778"/>
              <a:ext cx="223858" cy="678154"/>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9" name="Freeform 88"/>
          <p:cNvSpPr/>
          <p:nvPr/>
        </p:nvSpPr>
        <p:spPr>
          <a:xfrm>
            <a:off x="10345906" y="2883240"/>
            <a:ext cx="2109423" cy="1366431"/>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4" name="Group 153"/>
          <p:cNvGrpSpPr/>
          <p:nvPr/>
        </p:nvGrpSpPr>
        <p:grpSpPr>
          <a:xfrm>
            <a:off x="10101265" y="4407074"/>
            <a:ext cx="666489" cy="1012171"/>
            <a:chOff x="10101265" y="4407074"/>
            <a:chExt cx="666489" cy="1012171"/>
          </a:xfrm>
        </p:grpSpPr>
        <p:sp>
          <p:nvSpPr>
            <p:cNvPr id="81" name="Freeform 80"/>
            <p:cNvSpPr/>
            <p:nvPr/>
          </p:nvSpPr>
          <p:spPr>
            <a:xfrm>
              <a:off x="10101265" y="4407074"/>
              <a:ext cx="666489" cy="1012171"/>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10253896" y="4442500"/>
              <a:ext cx="457892" cy="875529"/>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10253896" y="4467804"/>
              <a:ext cx="172981" cy="237859"/>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Freeform 83"/>
            <p:cNvSpPr/>
            <p:nvPr/>
          </p:nvSpPr>
          <p:spPr>
            <a:xfrm>
              <a:off x="10360738" y="4548778"/>
              <a:ext cx="223858" cy="678154"/>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0" y="3899"/>
            <a:ext cx="12058650" cy="1855788"/>
          </a:xfrm>
        </p:spPr>
        <p:txBody>
          <a:bodyPr/>
          <a:lstStyle/>
          <a:p>
            <a:r>
              <a:rPr lang="en-GB" dirty="0" smtClean="0">
                <a:latin typeface="Adobe Gothic Std B" panose="020B0800000000000000" pitchFamily="34" charset="-128"/>
                <a:ea typeface="Adobe Gothic Std B" panose="020B0800000000000000" pitchFamily="34" charset="-128"/>
              </a:rPr>
              <a:t>Design Technology </a:t>
            </a:r>
            <a:r>
              <a:rPr lang="en-GB" sz="4400" dirty="0" smtClean="0">
                <a:latin typeface="Adobe Gothic Std B" panose="020B0800000000000000" pitchFamily="34" charset="-128"/>
                <a:ea typeface="Adobe Gothic Std B" panose="020B0800000000000000" pitchFamily="34" charset="-128"/>
              </a:rPr>
              <a:t>– DT/Engineering</a:t>
            </a:r>
            <a:endParaRPr lang="en-GB" sz="4000"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306976"/>
            <a:ext cx="6718300" cy="400110"/>
          </a:xfrm>
          <a:prstGeom prst="rect">
            <a:avLst/>
          </a:prstGeom>
          <a:noFill/>
        </p:spPr>
        <p:txBody>
          <a:bodyPr wrap="square" rtlCol="0">
            <a:spAutoFit/>
          </a:bodyPr>
          <a:lstStyle/>
          <a:p>
            <a:r>
              <a:rPr lang="en-GB" sz="2000" dirty="0" smtClean="0"/>
              <a:t>Which of the following would not be used for cutting metal?</a:t>
            </a:r>
            <a:endParaRPr lang="en-GB" sz="2000" dirty="0"/>
          </a:p>
        </p:txBody>
      </p:sp>
      <p:grpSp>
        <p:nvGrpSpPr>
          <p:cNvPr id="11" name="Group 10"/>
          <p:cNvGrpSpPr/>
          <p:nvPr/>
        </p:nvGrpSpPr>
        <p:grpSpPr>
          <a:xfrm>
            <a:off x="9788742" y="3390429"/>
            <a:ext cx="2681996" cy="4778046"/>
            <a:chOff x="593802" y="1625772"/>
            <a:chExt cx="2515547" cy="4481512"/>
          </a:xfrm>
        </p:grpSpPr>
        <p:sp>
          <p:nvSpPr>
            <p:cNvPr id="12" name="Freeform 11"/>
            <p:cNvSpPr/>
            <p:nvPr/>
          </p:nvSpPr>
          <p:spPr>
            <a:xfrm>
              <a:off x="1409959" y="1939728"/>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p:cNvGrpSpPr/>
            <p:nvPr/>
          </p:nvGrpSpPr>
          <p:grpSpPr>
            <a:xfrm>
              <a:off x="1497080" y="5704853"/>
              <a:ext cx="1462972" cy="402431"/>
              <a:chOff x="4224338" y="4626769"/>
              <a:chExt cx="1462972" cy="402431"/>
            </a:xfrm>
            <a:solidFill>
              <a:schemeClr val="tx1"/>
            </a:solidFill>
          </p:grpSpPr>
          <p:sp>
            <p:nvSpPr>
              <p:cNvPr id="72" name="Freeform 71"/>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Freeform 72"/>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Freeform 14"/>
            <p:cNvSpPr/>
            <p:nvPr/>
          </p:nvSpPr>
          <p:spPr>
            <a:xfrm>
              <a:off x="1772113" y="4195140"/>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2813909" y="3631975"/>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2104461" y="3116434"/>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1099574" y="1625772"/>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593802" y="3410518"/>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647137" y="3789137"/>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466286" y="3225972"/>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2002314" y="3551012"/>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2092801" y="3412900"/>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985399" y="3173584"/>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2194949" y="3173584"/>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1099574" y="2002371"/>
              <a:ext cx="1957391" cy="1232764"/>
              <a:chOff x="3752850" y="996086"/>
              <a:chExt cx="1928813" cy="1232764"/>
            </a:xfrm>
          </p:grpSpPr>
          <p:grpSp>
            <p:nvGrpSpPr>
              <p:cNvPr id="45" name="Group 44"/>
              <p:cNvGrpSpPr/>
              <p:nvPr/>
            </p:nvGrpSpPr>
            <p:grpSpPr>
              <a:xfrm>
                <a:off x="3752850" y="1132799"/>
                <a:ext cx="1928813" cy="1096051"/>
                <a:chOff x="3752850" y="1132799"/>
                <a:chExt cx="1928813" cy="1096051"/>
              </a:xfrm>
            </p:grpSpPr>
            <p:grpSp>
              <p:nvGrpSpPr>
                <p:cNvPr id="49" name="Group 48"/>
                <p:cNvGrpSpPr/>
                <p:nvPr/>
              </p:nvGrpSpPr>
              <p:grpSpPr>
                <a:xfrm>
                  <a:off x="3752850" y="1132799"/>
                  <a:ext cx="1482387" cy="1096051"/>
                  <a:chOff x="3752850" y="1132799"/>
                  <a:chExt cx="1482387" cy="1096051"/>
                </a:xfrm>
              </p:grpSpPr>
              <p:grpSp>
                <p:nvGrpSpPr>
                  <p:cNvPr id="52" name="Group 51"/>
                  <p:cNvGrpSpPr/>
                  <p:nvPr/>
                </p:nvGrpSpPr>
                <p:grpSpPr>
                  <a:xfrm>
                    <a:off x="4431180" y="1698425"/>
                    <a:ext cx="642937" cy="347068"/>
                    <a:chOff x="4431180" y="1698425"/>
                    <a:chExt cx="642937" cy="347068"/>
                  </a:xfrm>
                </p:grpSpPr>
                <p:sp>
                  <p:nvSpPr>
                    <p:cNvPr id="69" name="Freeform 68"/>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Freeform 69"/>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Freeform 70"/>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Group 52"/>
                  <p:cNvGrpSpPr/>
                  <p:nvPr/>
                </p:nvGrpSpPr>
                <p:grpSpPr>
                  <a:xfrm>
                    <a:off x="4211678" y="1132799"/>
                    <a:ext cx="978727" cy="487676"/>
                    <a:chOff x="4211678" y="1132799"/>
                    <a:chExt cx="978727" cy="487676"/>
                  </a:xfrm>
                </p:grpSpPr>
                <p:sp>
                  <p:nvSpPr>
                    <p:cNvPr id="57" name="Oval 56"/>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1" name="Group 60"/>
                    <p:cNvGrpSpPr/>
                    <p:nvPr/>
                  </p:nvGrpSpPr>
                  <p:grpSpPr>
                    <a:xfrm>
                      <a:off x="5007070" y="1288587"/>
                      <a:ext cx="110523" cy="162043"/>
                      <a:chOff x="5007070" y="1288587"/>
                      <a:chExt cx="110523" cy="162043"/>
                    </a:xfrm>
                  </p:grpSpPr>
                  <p:sp>
                    <p:nvSpPr>
                      <p:cNvPr id="66" name="Oval 65"/>
                      <p:cNvSpPr/>
                      <p:nvPr/>
                    </p:nvSpPr>
                    <p:spPr>
                      <a:xfrm rot="21299759">
                        <a:off x="5007070" y="1288587"/>
                        <a:ext cx="110523" cy="162043"/>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2" name="Group 61"/>
                    <p:cNvGrpSpPr/>
                    <p:nvPr/>
                  </p:nvGrpSpPr>
                  <p:grpSpPr>
                    <a:xfrm>
                      <a:off x="4325587" y="1395594"/>
                      <a:ext cx="108000" cy="144000"/>
                      <a:chOff x="5007070" y="1288587"/>
                      <a:chExt cx="110523" cy="162043"/>
                    </a:xfrm>
                  </p:grpSpPr>
                  <p:sp>
                    <p:nvSpPr>
                      <p:cNvPr id="63" name="Oval 62"/>
                      <p:cNvSpPr/>
                      <p:nvPr/>
                    </p:nvSpPr>
                    <p:spPr>
                      <a:xfrm rot="21299759">
                        <a:off x="5007070" y="1288587"/>
                        <a:ext cx="110523" cy="162043"/>
                      </a:xfrm>
                      <a:prstGeom prst="ellipse">
                        <a:avLst/>
                      </a:pr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4" name="Freeform 53"/>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Freeform 49"/>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Arc 45"/>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7" name="Arc 46"/>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Arc 47"/>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7" name="Arc 26"/>
            <p:cNvSpPr/>
            <p:nvPr/>
          </p:nvSpPr>
          <p:spPr>
            <a:xfrm rot="6326081">
              <a:off x="1641765" y="2636954"/>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Arc 27"/>
            <p:cNvSpPr/>
            <p:nvPr/>
          </p:nvSpPr>
          <p:spPr>
            <a:xfrm rot="13063333" flipH="1">
              <a:off x="2385026" y="2480178"/>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Oval 28"/>
            <p:cNvSpPr/>
            <p:nvPr/>
          </p:nvSpPr>
          <p:spPr>
            <a:xfrm rot="20840436">
              <a:off x="2410679" y="2575063"/>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a:off x="1471049" y="3649834"/>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a:off x="1813949" y="3425997"/>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2737874" y="3740322"/>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1838950" y="4240601"/>
              <a:ext cx="1111827" cy="1595004"/>
              <a:chOff x="8421832" y="3221182"/>
              <a:chExt cx="1111827" cy="1595004"/>
            </a:xfrm>
          </p:grpSpPr>
          <p:sp>
            <p:nvSpPr>
              <p:cNvPr id="42" name="Freeform 41"/>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Freeform 35"/>
            <p:cNvSpPr/>
            <p:nvPr/>
          </p:nvSpPr>
          <p:spPr>
            <a:xfrm>
              <a:off x="2619124" y="4152358"/>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lowchart: Off-page Connector 36"/>
            <p:cNvSpPr/>
            <p:nvPr/>
          </p:nvSpPr>
          <p:spPr>
            <a:xfrm>
              <a:off x="2168116" y="3636093"/>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1747684" y="3156155"/>
              <a:ext cx="1106129" cy="1924664"/>
            </a:xfrm>
            <a:custGeom>
              <a:avLst/>
              <a:gdLst>
                <a:gd name="connsiteX0" fmla="*/ 250722 w 1106129"/>
                <a:gd name="connsiteY0" fmla="*/ 36871 h 1924664"/>
                <a:gd name="connsiteX1" fmla="*/ 81116 w 1106129"/>
                <a:gd name="connsiteY1" fmla="*/ 81116 h 1924664"/>
                <a:gd name="connsiteX2" fmla="*/ 51619 w 1106129"/>
                <a:gd name="connsiteY2" fmla="*/ 132735 h 1924664"/>
                <a:gd name="connsiteX3" fmla="*/ 81116 w 1106129"/>
                <a:gd name="connsiteY3" fmla="*/ 265471 h 1924664"/>
                <a:gd name="connsiteX4" fmla="*/ 73742 w 1106129"/>
                <a:gd name="connsiteY4" fmla="*/ 457200 h 1924664"/>
                <a:gd name="connsiteX5" fmla="*/ 44245 w 1106129"/>
                <a:gd name="connsiteY5" fmla="*/ 634180 h 1924664"/>
                <a:gd name="connsiteX6" fmla="*/ 14748 w 1106129"/>
                <a:gd name="connsiteY6" fmla="*/ 833284 h 1924664"/>
                <a:gd name="connsiteX7" fmla="*/ 14748 w 1106129"/>
                <a:gd name="connsiteY7" fmla="*/ 973393 h 1924664"/>
                <a:gd name="connsiteX8" fmla="*/ 36871 w 1106129"/>
                <a:gd name="connsiteY8" fmla="*/ 1179871 h 1924664"/>
                <a:gd name="connsiteX9" fmla="*/ 14748 w 1106129"/>
                <a:gd name="connsiteY9" fmla="*/ 1467464 h 1924664"/>
                <a:gd name="connsiteX10" fmla="*/ 0 w 1106129"/>
                <a:gd name="connsiteY10" fmla="*/ 1755058 h 1924664"/>
                <a:gd name="connsiteX11" fmla="*/ 0 w 1106129"/>
                <a:gd name="connsiteY11" fmla="*/ 1814051 h 1924664"/>
                <a:gd name="connsiteX12" fmla="*/ 58993 w 1106129"/>
                <a:gd name="connsiteY12" fmla="*/ 1836174 h 1924664"/>
                <a:gd name="connsiteX13" fmla="*/ 243348 w 1106129"/>
                <a:gd name="connsiteY13" fmla="*/ 1843548 h 1924664"/>
                <a:gd name="connsiteX14" fmla="*/ 412955 w 1106129"/>
                <a:gd name="connsiteY14" fmla="*/ 1873045 h 1924664"/>
                <a:gd name="connsiteX15" fmla="*/ 538316 w 1106129"/>
                <a:gd name="connsiteY15" fmla="*/ 1924664 h 1924664"/>
                <a:gd name="connsiteX16" fmla="*/ 700548 w 1106129"/>
                <a:gd name="connsiteY16" fmla="*/ 1909916 h 1924664"/>
                <a:gd name="connsiteX17" fmla="*/ 899651 w 1106129"/>
                <a:gd name="connsiteY17" fmla="*/ 1836174 h 1924664"/>
                <a:gd name="connsiteX18" fmla="*/ 1084006 w 1106129"/>
                <a:gd name="connsiteY18" fmla="*/ 1850922 h 1924664"/>
                <a:gd name="connsiteX19" fmla="*/ 1106129 w 1106129"/>
                <a:gd name="connsiteY19" fmla="*/ 1747684 h 1924664"/>
                <a:gd name="connsiteX20" fmla="*/ 1047135 w 1106129"/>
                <a:gd name="connsiteY20" fmla="*/ 1460090 h 1924664"/>
                <a:gd name="connsiteX21" fmla="*/ 973393 w 1106129"/>
                <a:gd name="connsiteY21" fmla="*/ 1157748 h 1924664"/>
                <a:gd name="connsiteX22" fmla="*/ 951271 w 1106129"/>
                <a:gd name="connsiteY22" fmla="*/ 995516 h 1924664"/>
                <a:gd name="connsiteX23" fmla="*/ 848032 w 1106129"/>
                <a:gd name="connsiteY23" fmla="*/ 848032 h 1924664"/>
                <a:gd name="connsiteX24" fmla="*/ 855406 w 1106129"/>
                <a:gd name="connsiteY24" fmla="*/ 693174 h 1924664"/>
                <a:gd name="connsiteX25" fmla="*/ 884903 w 1106129"/>
                <a:gd name="connsiteY25" fmla="*/ 582561 h 1924664"/>
                <a:gd name="connsiteX26" fmla="*/ 833284 w 1106129"/>
                <a:gd name="connsiteY26" fmla="*/ 405580 h 1924664"/>
                <a:gd name="connsiteX27" fmla="*/ 818535 w 1106129"/>
                <a:gd name="connsiteY27" fmla="*/ 221226 h 1924664"/>
                <a:gd name="connsiteX28" fmla="*/ 796413 w 1106129"/>
                <a:gd name="connsiteY28" fmla="*/ 58993 h 1924664"/>
                <a:gd name="connsiteX29" fmla="*/ 641555 w 1106129"/>
                <a:gd name="connsiteY29" fmla="*/ 0 h 1924664"/>
                <a:gd name="connsiteX30" fmla="*/ 671051 w 1106129"/>
                <a:gd name="connsiteY30" fmla="*/ 51619 h 1924664"/>
                <a:gd name="connsiteX31" fmla="*/ 685800 w 1106129"/>
                <a:gd name="connsiteY31" fmla="*/ 199103 h 1924664"/>
                <a:gd name="connsiteX32" fmla="*/ 707922 w 1106129"/>
                <a:gd name="connsiteY32" fmla="*/ 398206 h 1924664"/>
                <a:gd name="connsiteX33" fmla="*/ 457200 w 1106129"/>
                <a:gd name="connsiteY33" fmla="*/ 412955 h 1924664"/>
                <a:gd name="connsiteX34" fmla="*/ 265471 w 1106129"/>
                <a:gd name="connsiteY34" fmla="*/ 420329 h 1924664"/>
                <a:gd name="connsiteX35" fmla="*/ 206477 w 1106129"/>
                <a:gd name="connsiteY35" fmla="*/ 265471 h 1924664"/>
                <a:gd name="connsiteX36" fmla="*/ 199103 w 1106129"/>
                <a:gd name="connsiteY36" fmla="*/ 125361 h 1924664"/>
                <a:gd name="connsiteX37" fmla="*/ 250722 w 1106129"/>
                <a:gd name="connsiteY37" fmla="*/ 36871 h 192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106129" h="1924664">
                  <a:moveTo>
                    <a:pt x="250722" y="36871"/>
                  </a:moveTo>
                  <a:lnTo>
                    <a:pt x="81116" y="81116"/>
                  </a:lnTo>
                  <a:lnTo>
                    <a:pt x="51619" y="132735"/>
                  </a:lnTo>
                  <a:lnTo>
                    <a:pt x="81116" y="265471"/>
                  </a:lnTo>
                  <a:lnTo>
                    <a:pt x="73742" y="457200"/>
                  </a:lnTo>
                  <a:lnTo>
                    <a:pt x="44245" y="634180"/>
                  </a:lnTo>
                  <a:lnTo>
                    <a:pt x="14748" y="833284"/>
                  </a:lnTo>
                  <a:lnTo>
                    <a:pt x="14748" y="973393"/>
                  </a:lnTo>
                  <a:lnTo>
                    <a:pt x="36871" y="1179871"/>
                  </a:lnTo>
                  <a:lnTo>
                    <a:pt x="14748" y="1467464"/>
                  </a:lnTo>
                  <a:lnTo>
                    <a:pt x="0" y="1755058"/>
                  </a:lnTo>
                  <a:lnTo>
                    <a:pt x="0" y="1814051"/>
                  </a:lnTo>
                  <a:lnTo>
                    <a:pt x="58993" y="1836174"/>
                  </a:lnTo>
                  <a:lnTo>
                    <a:pt x="243348" y="1843548"/>
                  </a:lnTo>
                  <a:lnTo>
                    <a:pt x="412955" y="1873045"/>
                  </a:lnTo>
                  <a:lnTo>
                    <a:pt x="538316" y="1924664"/>
                  </a:lnTo>
                  <a:lnTo>
                    <a:pt x="700548" y="1909916"/>
                  </a:lnTo>
                  <a:lnTo>
                    <a:pt x="899651" y="1836174"/>
                  </a:lnTo>
                  <a:lnTo>
                    <a:pt x="1084006" y="1850922"/>
                  </a:lnTo>
                  <a:lnTo>
                    <a:pt x="1106129" y="1747684"/>
                  </a:lnTo>
                  <a:lnTo>
                    <a:pt x="1047135" y="1460090"/>
                  </a:lnTo>
                  <a:lnTo>
                    <a:pt x="973393" y="1157748"/>
                  </a:lnTo>
                  <a:lnTo>
                    <a:pt x="951271" y="995516"/>
                  </a:lnTo>
                  <a:lnTo>
                    <a:pt x="848032" y="848032"/>
                  </a:lnTo>
                  <a:lnTo>
                    <a:pt x="855406" y="693174"/>
                  </a:lnTo>
                  <a:lnTo>
                    <a:pt x="884903" y="582561"/>
                  </a:lnTo>
                  <a:lnTo>
                    <a:pt x="833284" y="405580"/>
                  </a:lnTo>
                  <a:lnTo>
                    <a:pt x="818535" y="221226"/>
                  </a:lnTo>
                  <a:lnTo>
                    <a:pt x="796413" y="58993"/>
                  </a:lnTo>
                  <a:lnTo>
                    <a:pt x="641555" y="0"/>
                  </a:lnTo>
                  <a:lnTo>
                    <a:pt x="671051" y="51619"/>
                  </a:lnTo>
                  <a:lnTo>
                    <a:pt x="685800" y="199103"/>
                  </a:lnTo>
                  <a:lnTo>
                    <a:pt x="707922" y="398206"/>
                  </a:lnTo>
                  <a:lnTo>
                    <a:pt x="457200" y="412955"/>
                  </a:lnTo>
                  <a:lnTo>
                    <a:pt x="265471" y="420329"/>
                  </a:lnTo>
                  <a:lnTo>
                    <a:pt x="206477" y="265471"/>
                  </a:lnTo>
                  <a:lnTo>
                    <a:pt x="199103" y="125361"/>
                  </a:lnTo>
                  <a:lnTo>
                    <a:pt x="250722" y="36871"/>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rot="-600000">
              <a:off x="2721764" y="3314518"/>
              <a:ext cx="63655" cy="1548000"/>
            </a:xfrm>
            <a:prstGeom prst="rect">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a:off x="2571022" y="3774850"/>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a:off x="2599844" y="3761702"/>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7" name="Rounded Rectangular Callout 76"/>
          <p:cNvSpPr/>
          <p:nvPr/>
        </p:nvSpPr>
        <p:spPr>
          <a:xfrm>
            <a:off x="8592479" y="1412966"/>
            <a:ext cx="3009900" cy="1647185"/>
          </a:xfrm>
          <a:prstGeom prst="wedgeRoundRectCallout">
            <a:avLst>
              <a:gd name="adj1" fmla="val -9115"/>
              <a:gd name="adj2" fmla="val 118013"/>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latin typeface="Arial" panose="020B0604020202020204" pitchFamily="34" charset="0"/>
                <a:cs typeface="Arial" panose="020B0604020202020204" pitchFamily="34" charset="0"/>
              </a:rPr>
              <a:t>Design Technology is taught in a rotation. You will spend time in Design Technology, Engineering, Food and IT.</a:t>
            </a:r>
            <a:endParaRPr lang="en-GB" sz="1600" dirty="0">
              <a:solidFill>
                <a:schemeClr val="tx1"/>
              </a:solidFill>
              <a:latin typeface="Arial" panose="020B0604020202020204" pitchFamily="34" charset="0"/>
              <a:cs typeface="Arial" panose="020B0604020202020204" pitchFamily="34" charset="0"/>
            </a:endParaRPr>
          </a:p>
        </p:txBody>
      </p:sp>
      <p:sp>
        <p:nvSpPr>
          <p:cNvPr id="78" name="Rounded Rectangle 77"/>
          <p:cNvSpPr/>
          <p:nvPr/>
        </p:nvSpPr>
        <p:spPr>
          <a:xfrm>
            <a:off x="209550" y="1465193"/>
            <a:ext cx="2340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1050" dirty="0">
              <a:solidFill>
                <a:schemeClr val="tx1"/>
              </a:solidFill>
              <a:latin typeface="Arial" panose="020B0604020202020204" pitchFamily="34" charset="0"/>
              <a:cs typeface="Arial" panose="020B0604020202020204" pitchFamily="34" charset="0"/>
            </a:endParaRPr>
          </a:p>
          <a:p>
            <a:pPr algn="ctr"/>
            <a:r>
              <a:rPr lang="en-GB" sz="2000" b="1" dirty="0" smtClean="0">
                <a:solidFill>
                  <a:schemeClr val="tx1"/>
                </a:solidFill>
                <a:latin typeface="Arial" panose="020B0604020202020204" pitchFamily="34" charset="0"/>
                <a:cs typeface="Arial" panose="020B0604020202020204" pitchFamily="34" charset="0"/>
              </a:rPr>
              <a:t>Mr G Joseph</a:t>
            </a:r>
          </a:p>
          <a:p>
            <a:pPr algn="ctr"/>
            <a:r>
              <a:rPr lang="en-GB" sz="2000" dirty="0" smtClean="0">
                <a:solidFill>
                  <a:schemeClr val="tx1"/>
                </a:solidFill>
                <a:latin typeface="Arial" panose="020B0604020202020204" pitchFamily="34" charset="0"/>
                <a:cs typeface="Arial" panose="020B0604020202020204" pitchFamily="34" charset="0"/>
              </a:rPr>
              <a:t>Miss A Britt</a:t>
            </a:r>
          </a:p>
          <a:p>
            <a:pPr algn="ctr"/>
            <a:r>
              <a:rPr lang="en-GB" sz="2000" dirty="0" smtClean="0">
                <a:solidFill>
                  <a:schemeClr val="tx1"/>
                </a:solidFill>
                <a:latin typeface="Arial" panose="020B0604020202020204" pitchFamily="34" charset="0"/>
                <a:cs typeface="Arial" panose="020B0604020202020204" pitchFamily="34" charset="0"/>
              </a:rPr>
              <a:t>Mr </a:t>
            </a:r>
            <a:r>
              <a:rPr lang="en-GB" sz="2000" dirty="0" smtClean="0">
                <a:solidFill>
                  <a:schemeClr val="tx1"/>
                </a:solidFill>
                <a:latin typeface="Arial" panose="020B0604020202020204" pitchFamily="34" charset="0"/>
                <a:cs typeface="Arial" panose="020B0604020202020204" pitchFamily="34" charset="0"/>
              </a:rPr>
              <a:t>C Hoey</a:t>
            </a:r>
          </a:p>
          <a:p>
            <a:pPr algn="ctr"/>
            <a:r>
              <a:rPr lang="en-GB" sz="2000" dirty="0" smtClean="0">
                <a:solidFill>
                  <a:schemeClr val="tx1"/>
                </a:solidFill>
                <a:latin typeface="Arial" panose="020B0604020202020204" pitchFamily="34" charset="0"/>
                <a:cs typeface="Arial" panose="020B0604020202020204" pitchFamily="34" charset="0"/>
              </a:rPr>
              <a:t>Mr G Burrell</a:t>
            </a:r>
          </a:p>
          <a:p>
            <a:pPr algn="ctr"/>
            <a:r>
              <a:rPr lang="en-GB" sz="2000" i="1" dirty="0">
                <a:solidFill>
                  <a:schemeClr val="tx1"/>
                </a:solidFill>
                <a:latin typeface="Arial" panose="020B0604020202020204" pitchFamily="34" charset="0"/>
                <a:cs typeface="Arial" panose="020B0604020202020204" pitchFamily="34" charset="0"/>
              </a:rPr>
              <a:t>Miss </a:t>
            </a:r>
            <a:r>
              <a:rPr lang="en-GB" sz="2000" i="1" dirty="0" smtClean="0">
                <a:solidFill>
                  <a:schemeClr val="tx1"/>
                </a:solidFill>
                <a:latin typeface="Arial" panose="020B0604020202020204" pitchFamily="34" charset="0"/>
                <a:cs typeface="Arial" panose="020B0604020202020204" pitchFamily="34" charset="0"/>
              </a:rPr>
              <a:t>Santos</a:t>
            </a:r>
            <a:endParaRPr lang="en-GB" sz="2000" i="1" dirty="0">
              <a:solidFill>
                <a:schemeClr val="tx1"/>
              </a:solidFill>
              <a:latin typeface="Arial" panose="020B0604020202020204" pitchFamily="34" charset="0"/>
              <a:cs typeface="Arial" panose="020B0604020202020204" pitchFamily="34" charset="0"/>
            </a:endParaRPr>
          </a:p>
        </p:txBody>
      </p:sp>
      <p:sp>
        <p:nvSpPr>
          <p:cNvPr id="79" name="Rounded Rectangle 78"/>
          <p:cNvSpPr/>
          <p:nvPr/>
        </p:nvSpPr>
        <p:spPr>
          <a:xfrm>
            <a:off x="209550" y="4224694"/>
            <a:ext cx="8210550" cy="3471506"/>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In Y7 in Technology </a:t>
            </a:r>
            <a:r>
              <a:rPr lang="en-GB" sz="1600" dirty="0" smtClean="0">
                <a:solidFill>
                  <a:schemeClr val="tx1"/>
                </a:solidFill>
                <a:latin typeface="Arial" panose="020B0604020202020204" pitchFamily="34" charset="0"/>
                <a:cs typeface="Arial" panose="020B0604020202020204" pitchFamily="34" charset="0"/>
              </a:rPr>
              <a:t>you </a:t>
            </a:r>
            <a:r>
              <a:rPr lang="en-GB" sz="1600" dirty="0">
                <a:solidFill>
                  <a:schemeClr val="tx1"/>
                </a:solidFill>
                <a:latin typeface="Arial" panose="020B0604020202020204" pitchFamily="34" charset="0"/>
                <a:cs typeface="Arial" panose="020B0604020202020204" pitchFamily="34" charset="0"/>
              </a:rPr>
              <a:t>will learn a mixture of traditional and modern design and manufacturing techniques.  </a:t>
            </a:r>
            <a:r>
              <a:rPr lang="en-GB" sz="1600" dirty="0" smtClean="0">
                <a:solidFill>
                  <a:schemeClr val="tx1"/>
                </a:solidFill>
                <a:latin typeface="Arial" panose="020B0604020202020204" pitchFamily="34" charset="0"/>
                <a:cs typeface="Arial" panose="020B0604020202020204" pitchFamily="34" charset="0"/>
              </a:rPr>
              <a:t>You </a:t>
            </a:r>
            <a:r>
              <a:rPr lang="en-GB" sz="1600" dirty="0">
                <a:solidFill>
                  <a:schemeClr val="tx1"/>
                </a:solidFill>
                <a:latin typeface="Arial" panose="020B0604020202020204" pitchFamily="34" charset="0"/>
                <a:cs typeface="Arial" panose="020B0604020202020204" pitchFamily="34" charset="0"/>
              </a:rPr>
              <a:t>will make </a:t>
            </a:r>
            <a:r>
              <a:rPr lang="en-GB" sz="1600" dirty="0" smtClean="0">
                <a:solidFill>
                  <a:schemeClr val="tx1"/>
                </a:solidFill>
                <a:latin typeface="Arial" panose="020B0604020202020204" pitchFamily="34" charset="0"/>
                <a:cs typeface="Arial" panose="020B0604020202020204" pitchFamily="34" charset="0"/>
              </a:rPr>
              <a:t>a </a:t>
            </a:r>
            <a:r>
              <a:rPr lang="en-GB" sz="1600" dirty="0">
                <a:solidFill>
                  <a:schemeClr val="tx1"/>
                </a:solidFill>
                <a:latin typeface="Arial" panose="020B0604020202020204" pitchFamily="34" charset="0"/>
                <a:cs typeface="Arial" panose="020B0604020202020204" pitchFamily="34" charset="0"/>
              </a:rPr>
              <a:t>train that will include using a CAM laser cutter, as well as traditional techniques like chiselling,  and  will  incorporate  a mechanism.  </a:t>
            </a:r>
            <a:r>
              <a:rPr lang="en-GB" sz="1600" dirty="0" smtClean="0">
                <a:solidFill>
                  <a:schemeClr val="tx1"/>
                </a:solidFill>
                <a:latin typeface="Arial" panose="020B0604020202020204" pitchFamily="34" charset="0"/>
                <a:cs typeface="Arial" panose="020B0604020202020204" pitchFamily="34" charset="0"/>
              </a:rPr>
              <a:t>You will learn how </a:t>
            </a:r>
            <a:r>
              <a:rPr lang="en-GB" sz="1600" dirty="0">
                <a:solidFill>
                  <a:schemeClr val="tx1"/>
                </a:solidFill>
                <a:latin typeface="Arial" panose="020B0604020202020204" pitchFamily="34" charset="0"/>
                <a:cs typeface="Arial" panose="020B0604020202020204" pitchFamily="34" charset="0"/>
              </a:rPr>
              <a:t>to read orthographic drawings and produce products from them.  </a:t>
            </a:r>
            <a:r>
              <a:rPr lang="en-GB" sz="1600" dirty="0" smtClean="0">
                <a:solidFill>
                  <a:schemeClr val="tx1"/>
                </a:solidFill>
                <a:latin typeface="Arial" panose="020B0604020202020204" pitchFamily="34" charset="0"/>
                <a:cs typeface="Arial" panose="020B0604020202020204" pitchFamily="34" charset="0"/>
              </a:rPr>
              <a:t>You will also make a colour changing lamp and a timber box</a:t>
            </a:r>
            <a:r>
              <a:rPr lang="en-GB" sz="1600" dirty="0">
                <a:solidFill>
                  <a:schemeClr val="tx1"/>
                </a:solidFill>
                <a:latin typeface="Arial" panose="020B0604020202020204" pitchFamily="34" charset="0"/>
                <a:cs typeface="Arial" panose="020B0604020202020204" pitchFamily="34" charset="0"/>
              </a:rPr>
              <a:t>. </a:t>
            </a:r>
            <a:r>
              <a:rPr lang="en-GB" sz="1600" dirty="0" smtClean="0">
                <a:solidFill>
                  <a:schemeClr val="tx1"/>
                </a:solidFill>
                <a:latin typeface="Arial" panose="020B0604020202020204" pitchFamily="34" charset="0"/>
                <a:cs typeface="Arial" panose="020B0604020202020204" pitchFamily="34" charset="0"/>
              </a:rPr>
              <a:t>We </a:t>
            </a:r>
            <a:r>
              <a:rPr lang="en-GB" sz="1600" dirty="0">
                <a:solidFill>
                  <a:schemeClr val="tx1"/>
                </a:solidFill>
                <a:latin typeface="Arial" panose="020B0604020202020204" pitchFamily="34" charset="0"/>
                <a:cs typeface="Arial" panose="020B0604020202020204" pitchFamily="34" charset="0"/>
              </a:rPr>
              <a:t>will </a:t>
            </a:r>
            <a:r>
              <a:rPr lang="en-GB" sz="1600" dirty="0" smtClean="0">
                <a:solidFill>
                  <a:schemeClr val="tx1"/>
                </a:solidFill>
                <a:latin typeface="Arial" panose="020B0604020202020204" pitchFamily="34" charset="0"/>
                <a:cs typeface="Arial" panose="020B0604020202020204" pitchFamily="34" charset="0"/>
              </a:rPr>
              <a:t>support you in producing </a:t>
            </a:r>
            <a:r>
              <a:rPr lang="en-GB" sz="1600" dirty="0">
                <a:solidFill>
                  <a:schemeClr val="tx1"/>
                </a:solidFill>
                <a:latin typeface="Arial" panose="020B0604020202020204" pitchFamily="34" charset="0"/>
                <a:cs typeface="Arial" panose="020B0604020202020204" pitchFamily="34" charset="0"/>
              </a:rPr>
              <a:t>3D virtual </a:t>
            </a:r>
            <a:r>
              <a:rPr lang="en-GB" sz="1600" dirty="0" smtClean="0">
                <a:solidFill>
                  <a:schemeClr val="tx1"/>
                </a:solidFill>
                <a:latin typeface="Arial" panose="020B0604020202020204" pitchFamily="34" charset="0"/>
                <a:cs typeface="Arial" panose="020B0604020202020204" pitchFamily="34" charset="0"/>
              </a:rPr>
              <a:t>models in an </a:t>
            </a:r>
            <a:r>
              <a:rPr lang="en-GB" sz="1600" dirty="0">
                <a:solidFill>
                  <a:schemeClr val="tx1"/>
                </a:solidFill>
                <a:latin typeface="Arial" panose="020B0604020202020204" pitchFamily="34" charset="0"/>
                <a:cs typeface="Arial" panose="020B0604020202020204" pitchFamily="34" charset="0"/>
              </a:rPr>
              <a:t>industry standard CAD </a:t>
            </a:r>
            <a:r>
              <a:rPr lang="en-GB" sz="1600" dirty="0" smtClean="0">
                <a:solidFill>
                  <a:schemeClr val="tx1"/>
                </a:solidFill>
                <a:latin typeface="Arial" panose="020B0604020202020204" pitchFamily="34" charset="0"/>
                <a:cs typeface="Arial" panose="020B0604020202020204" pitchFamily="34" charset="0"/>
              </a:rPr>
              <a:t>package.</a:t>
            </a:r>
            <a:r>
              <a:rPr lang="en-GB" sz="1600" dirty="0">
                <a:solidFill>
                  <a:schemeClr val="tx1"/>
                </a:solidFill>
                <a:latin typeface="Arial" panose="020B0604020202020204" pitchFamily="34" charset="0"/>
                <a:cs typeface="Arial" panose="020B0604020202020204" pitchFamily="34" charset="0"/>
              </a:rPr>
              <a:t> </a:t>
            </a:r>
          </a:p>
        </p:txBody>
      </p:sp>
      <p:sp>
        <p:nvSpPr>
          <p:cNvPr id="80" name="Rounded Rectangle 79"/>
          <p:cNvSpPr/>
          <p:nvPr/>
        </p:nvSpPr>
        <p:spPr>
          <a:xfrm>
            <a:off x="2759100" y="1465193"/>
            <a:ext cx="5661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As well of having links with many of the other subject you will learn, Design Technology also helps us to become global citizens. </a:t>
            </a:r>
          </a:p>
          <a:p>
            <a:pPr algn="ctr"/>
            <a:r>
              <a:rPr lang="en-GB" sz="1600" dirty="0" smtClean="0">
                <a:solidFill>
                  <a:schemeClr val="tx1"/>
                </a:solidFill>
                <a:latin typeface="Arial" panose="020B0604020202020204" pitchFamily="34" charset="0"/>
                <a:cs typeface="Arial" panose="020B0604020202020204" pitchFamily="34" charset="0"/>
              </a:rPr>
              <a:t>There are lots of opportunities to join enrichment activities, have a go at a variety of competitions and go on exciting visits.</a:t>
            </a:r>
            <a:endParaRPr lang="en-GB" sz="1600" dirty="0">
              <a:solidFill>
                <a:schemeClr val="tx1"/>
              </a:solidFill>
              <a:latin typeface="Arial" panose="020B0604020202020204" pitchFamily="34" charset="0"/>
              <a:cs typeface="Arial" panose="020B0604020202020204" pitchFamily="34" charset="0"/>
            </a:endParaRPr>
          </a:p>
        </p:txBody>
      </p:sp>
      <p:sp>
        <p:nvSpPr>
          <p:cNvPr id="85" name="Freeform 84"/>
          <p:cNvSpPr/>
          <p:nvPr/>
        </p:nvSpPr>
        <p:spPr>
          <a:xfrm flipH="1">
            <a:off x="11190134" y="2928574"/>
            <a:ext cx="625786" cy="1012171"/>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Freeform 85"/>
          <p:cNvSpPr/>
          <p:nvPr/>
        </p:nvSpPr>
        <p:spPr>
          <a:xfrm flipH="1">
            <a:off x="11417401" y="2986559"/>
            <a:ext cx="386665" cy="835042"/>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flipH="1">
            <a:off x="10671493" y="2999718"/>
            <a:ext cx="625786" cy="1012171"/>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Freeform 154"/>
          <p:cNvSpPr/>
          <p:nvPr/>
        </p:nvSpPr>
        <p:spPr>
          <a:xfrm>
            <a:off x="11557694" y="2948047"/>
            <a:ext cx="625786" cy="1012171"/>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flipH="1">
            <a:off x="11023076" y="3020696"/>
            <a:ext cx="386665" cy="835042"/>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10361168" y="2909989"/>
            <a:ext cx="2019816" cy="1239909"/>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Freeform 90"/>
          <p:cNvSpPr/>
          <p:nvPr/>
        </p:nvSpPr>
        <p:spPr>
          <a:xfrm>
            <a:off x="11327831" y="2965658"/>
            <a:ext cx="869996" cy="728763"/>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Coping saw</a:t>
            </a:r>
            <a:endParaRPr lang="en-GB" sz="2000" dirty="0"/>
          </a:p>
        </p:txBody>
      </p:sp>
      <p:sp>
        <p:nvSpPr>
          <p:cNvPr id="8" name="TextBox 7">
            <a:hlinkClick r:id="rId8" action="ppaction://hlinksldjump"/>
          </p:cNvPr>
          <p:cNvSpPr txBox="1"/>
          <p:nvPr/>
        </p:nvSpPr>
        <p:spPr>
          <a:xfrm>
            <a:off x="7196249"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Tenon saw</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Hack saw</a:t>
            </a:r>
            <a:endParaRPr lang="en-GB" sz="2000" dirty="0"/>
          </a:p>
        </p:txBody>
      </p:sp>
      <p:sp>
        <p:nvSpPr>
          <p:cNvPr id="10" name="TextBox 9">
            <a:hlinkClick r:id="rId7" action="ppaction://hlinksldjump"/>
          </p:cNvPr>
          <p:cNvSpPr txBox="1"/>
          <p:nvPr/>
        </p:nvSpPr>
        <p:spPr>
          <a:xfrm>
            <a:off x="2352751"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a:t>G</a:t>
            </a:r>
            <a:r>
              <a:rPr lang="en-GB" sz="2000" dirty="0" smtClean="0"/>
              <a:t>uillotine</a:t>
            </a:r>
            <a:endParaRPr lang="en-GB" sz="2000" dirty="0"/>
          </a:p>
        </p:txBody>
      </p:sp>
    </p:spTree>
    <p:extLst>
      <p:ext uri="{BB962C8B-B14F-4D97-AF65-F5344CB8AC3E}">
        <p14:creationId xmlns:p14="http://schemas.microsoft.com/office/powerpoint/2010/main" val="1408785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0" name="Straight Connector 89"/>
          <p:cNvCxnSpPr/>
          <p:nvPr/>
        </p:nvCxnSpPr>
        <p:spPr>
          <a:xfrm>
            <a:off x="-37474" y="662353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525" y="0"/>
            <a:ext cx="12058650" cy="1855788"/>
          </a:xfrm>
        </p:spPr>
        <p:txBody>
          <a:bodyPr/>
          <a:lstStyle/>
          <a:p>
            <a:r>
              <a:rPr lang="en-GB" dirty="0" smtClean="0">
                <a:latin typeface="Adobe Gothic Std B" panose="020B0800000000000000" pitchFamily="34" charset="-128"/>
                <a:ea typeface="Adobe Gothic Std B" panose="020B0800000000000000" pitchFamily="34" charset="-128"/>
              </a:rPr>
              <a:t>Design Technology </a:t>
            </a:r>
            <a:r>
              <a:rPr lang="en-GB" sz="4400" dirty="0" smtClean="0">
                <a:latin typeface="Adobe Gothic Std B" panose="020B0800000000000000" pitchFamily="34" charset="-128"/>
                <a:ea typeface="Adobe Gothic Std B" panose="020B0800000000000000" pitchFamily="34" charset="-128"/>
              </a:rPr>
              <a:t>– Food</a:t>
            </a:r>
            <a:endParaRPr lang="en-GB" sz="4000"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6000750" cy="400110"/>
          </a:xfrm>
          <a:prstGeom prst="rect">
            <a:avLst/>
          </a:prstGeom>
          <a:noFill/>
        </p:spPr>
        <p:txBody>
          <a:bodyPr wrap="square" rtlCol="0">
            <a:spAutoFit/>
          </a:bodyPr>
          <a:lstStyle/>
          <a:p>
            <a:r>
              <a:rPr lang="en-GB" sz="2000" dirty="0" smtClean="0"/>
              <a:t>Something that can cause you harm is called…</a:t>
            </a:r>
            <a:endParaRPr lang="en-GB" sz="2000" dirty="0"/>
          </a:p>
        </p:txBody>
      </p:sp>
      <p:sp>
        <p:nvSpPr>
          <p:cNvPr id="86" name="Rounded Rectangle 85"/>
          <p:cNvSpPr/>
          <p:nvPr/>
        </p:nvSpPr>
        <p:spPr>
          <a:xfrm>
            <a:off x="4390025" y="1465193"/>
            <a:ext cx="2340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1200" dirty="0">
              <a:solidFill>
                <a:schemeClr val="tx1"/>
              </a:solidFill>
              <a:latin typeface="Arial" panose="020B0604020202020204" pitchFamily="34" charset="0"/>
              <a:cs typeface="Arial" panose="020B0604020202020204" pitchFamily="34" charset="0"/>
            </a:endParaRPr>
          </a:p>
          <a:p>
            <a:pPr algn="ctr"/>
            <a:r>
              <a:rPr lang="en-GB" sz="2000" dirty="0" smtClean="0">
                <a:solidFill>
                  <a:schemeClr val="tx1"/>
                </a:solidFill>
                <a:latin typeface="Arial" panose="020B0604020202020204" pitchFamily="34" charset="0"/>
                <a:cs typeface="Arial" panose="020B0604020202020204" pitchFamily="34" charset="0"/>
              </a:rPr>
              <a:t>Ms R Brogden</a:t>
            </a:r>
          </a:p>
          <a:p>
            <a:pPr algn="ctr"/>
            <a:r>
              <a:rPr lang="en-GB" sz="2000" dirty="0" smtClean="0">
                <a:solidFill>
                  <a:schemeClr val="tx1"/>
                </a:solidFill>
                <a:latin typeface="Arial" panose="020B0604020202020204" pitchFamily="34" charset="0"/>
                <a:cs typeface="Arial" panose="020B0604020202020204" pitchFamily="34" charset="0"/>
              </a:rPr>
              <a:t>Mrs K Hitchcock</a:t>
            </a:r>
          </a:p>
          <a:p>
            <a:pPr algn="ctr"/>
            <a:r>
              <a:rPr lang="en-GB" sz="2000" dirty="0" smtClean="0">
                <a:solidFill>
                  <a:schemeClr val="tx1"/>
                </a:solidFill>
                <a:latin typeface="Arial" panose="020B0604020202020204" pitchFamily="34" charset="0"/>
                <a:cs typeface="Arial" panose="020B0604020202020204" pitchFamily="34" charset="0"/>
              </a:rPr>
              <a:t>Mrs </a:t>
            </a:r>
            <a:r>
              <a:rPr lang="en-GB" sz="2000" dirty="0" smtClean="0">
                <a:solidFill>
                  <a:schemeClr val="tx1"/>
                </a:solidFill>
                <a:latin typeface="Arial" panose="020B0604020202020204" pitchFamily="34" charset="0"/>
                <a:cs typeface="Arial" panose="020B0604020202020204" pitchFamily="34" charset="0"/>
              </a:rPr>
              <a:t>H Miller</a:t>
            </a:r>
          </a:p>
          <a:p>
            <a:pPr algn="ctr"/>
            <a:r>
              <a:rPr lang="en-GB" sz="2000" dirty="0" smtClean="0">
                <a:solidFill>
                  <a:schemeClr val="tx1"/>
                </a:solidFill>
                <a:latin typeface="Arial" panose="020B0604020202020204" pitchFamily="34" charset="0"/>
                <a:cs typeface="Arial" panose="020B0604020202020204" pitchFamily="34" charset="0"/>
              </a:rPr>
              <a:t>Mrs C Martin</a:t>
            </a:r>
          </a:p>
          <a:p>
            <a:pPr algn="ctr"/>
            <a:r>
              <a:rPr lang="en-GB" sz="2000" i="1" dirty="0">
                <a:solidFill>
                  <a:schemeClr val="tx1"/>
                </a:solidFill>
                <a:latin typeface="Arial" panose="020B0604020202020204" pitchFamily="34" charset="0"/>
                <a:cs typeface="Arial" panose="020B0604020202020204" pitchFamily="34" charset="0"/>
              </a:rPr>
              <a:t>Miss </a:t>
            </a:r>
            <a:r>
              <a:rPr lang="en-GB" sz="2000" i="1" dirty="0" smtClean="0">
                <a:solidFill>
                  <a:schemeClr val="tx1"/>
                </a:solidFill>
                <a:latin typeface="Arial" panose="020B0604020202020204" pitchFamily="34" charset="0"/>
                <a:cs typeface="Arial" panose="020B0604020202020204" pitchFamily="34" charset="0"/>
              </a:rPr>
              <a:t>Santos</a:t>
            </a:r>
            <a:endParaRPr lang="en-GB" sz="2000" i="1" dirty="0">
              <a:solidFill>
                <a:schemeClr val="tx1"/>
              </a:solidFill>
              <a:latin typeface="Arial" panose="020B0604020202020204" pitchFamily="34" charset="0"/>
              <a:cs typeface="Arial" panose="020B0604020202020204" pitchFamily="34" charset="0"/>
            </a:endParaRPr>
          </a:p>
        </p:txBody>
      </p:sp>
      <p:sp>
        <p:nvSpPr>
          <p:cNvPr id="87" name="Rounded Rectangle 86"/>
          <p:cNvSpPr/>
          <p:nvPr/>
        </p:nvSpPr>
        <p:spPr>
          <a:xfrm>
            <a:off x="4390025" y="4224694"/>
            <a:ext cx="8210550" cy="3471506"/>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In Y7 </a:t>
            </a:r>
            <a:r>
              <a:rPr lang="en-GB" sz="1600" dirty="0" smtClean="0">
                <a:solidFill>
                  <a:schemeClr val="tx1"/>
                </a:solidFill>
                <a:latin typeface="Arial" panose="020B0604020202020204" pitchFamily="34" charset="0"/>
                <a:cs typeface="Arial" panose="020B0604020202020204" pitchFamily="34" charset="0"/>
              </a:rPr>
              <a:t>Food </a:t>
            </a:r>
            <a:r>
              <a:rPr lang="en-GB" sz="1600" dirty="0">
                <a:solidFill>
                  <a:schemeClr val="tx1"/>
                </a:solidFill>
                <a:latin typeface="Arial" panose="020B0604020202020204" pitchFamily="34" charset="0"/>
                <a:cs typeface="Arial" panose="020B0604020202020204" pitchFamily="34" charset="0"/>
              </a:rPr>
              <a:t>Technology </a:t>
            </a:r>
            <a:r>
              <a:rPr lang="en-GB" sz="1600" dirty="0" smtClean="0">
                <a:solidFill>
                  <a:schemeClr val="tx1"/>
                </a:solidFill>
                <a:latin typeface="Arial" panose="020B0604020202020204" pitchFamily="34" charset="0"/>
                <a:cs typeface="Arial" panose="020B0604020202020204" pitchFamily="34" charset="0"/>
              </a:rPr>
              <a:t>you will </a:t>
            </a:r>
            <a:r>
              <a:rPr lang="en-GB" sz="1600" dirty="0">
                <a:solidFill>
                  <a:schemeClr val="tx1"/>
                </a:solidFill>
                <a:latin typeface="Arial" panose="020B0604020202020204" pitchFamily="34" charset="0"/>
                <a:cs typeface="Arial" panose="020B0604020202020204" pitchFamily="34" charset="0"/>
              </a:rPr>
              <a:t>learn about food safety, food nutrition and produce </a:t>
            </a:r>
            <a:r>
              <a:rPr lang="en-GB" sz="1600" dirty="0" smtClean="0">
                <a:solidFill>
                  <a:schemeClr val="tx1"/>
                </a:solidFill>
                <a:latin typeface="Arial" panose="020B0604020202020204" pitchFamily="34" charset="0"/>
                <a:cs typeface="Arial" panose="020B0604020202020204" pitchFamily="34" charset="0"/>
              </a:rPr>
              <a:t>healthy </a:t>
            </a:r>
            <a:r>
              <a:rPr lang="en-GB" sz="1600" dirty="0">
                <a:solidFill>
                  <a:schemeClr val="tx1"/>
                </a:solidFill>
                <a:latin typeface="Arial" panose="020B0604020202020204" pitchFamily="34" charset="0"/>
                <a:cs typeface="Arial" panose="020B0604020202020204" pitchFamily="34" charset="0"/>
              </a:rPr>
              <a:t>and nutritious </a:t>
            </a:r>
            <a:r>
              <a:rPr lang="en-GB" sz="1600" dirty="0" smtClean="0">
                <a:solidFill>
                  <a:schemeClr val="tx1"/>
                </a:solidFill>
                <a:latin typeface="Arial" panose="020B0604020202020204" pitchFamily="34" charset="0"/>
                <a:cs typeface="Arial" panose="020B0604020202020204" pitchFamily="34" charset="0"/>
              </a:rPr>
              <a:t>meals. You will </a:t>
            </a:r>
            <a:r>
              <a:rPr lang="en-GB" sz="1600" dirty="0">
                <a:solidFill>
                  <a:schemeClr val="tx1"/>
                </a:solidFill>
                <a:latin typeface="Arial" panose="020B0604020202020204" pitchFamily="34" charset="0"/>
                <a:cs typeface="Arial" panose="020B0604020202020204" pitchFamily="34" charset="0"/>
              </a:rPr>
              <a:t>become competent in a range of cooking </a:t>
            </a:r>
            <a:r>
              <a:rPr lang="en-GB" sz="1600" dirty="0" smtClean="0">
                <a:solidFill>
                  <a:schemeClr val="tx1"/>
                </a:solidFill>
                <a:latin typeface="Arial" panose="020B0604020202020204" pitchFamily="34" charset="0"/>
                <a:cs typeface="Arial" panose="020B0604020202020204" pitchFamily="34" charset="0"/>
              </a:rPr>
              <a:t>techniques, for </a:t>
            </a:r>
            <a:r>
              <a:rPr lang="en-GB" sz="1600" dirty="0">
                <a:solidFill>
                  <a:schemeClr val="tx1"/>
                </a:solidFill>
                <a:latin typeface="Arial" panose="020B0604020202020204" pitchFamily="34" charset="0"/>
                <a:cs typeface="Arial" panose="020B0604020202020204" pitchFamily="34" charset="0"/>
              </a:rPr>
              <a:t>example, selecting and preparing ingredients; using utensils and electrical equipment; cooking in different ways; using awareness of taste, texture and smell to decide how to season dishes and combine ingredients; adapting and using </a:t>
            </a:r>
            <a:r>
              <a:rPr lang="en-GB" sz="1600" dirty="0" smtClean="0">
                <a:solidFill>
                  <a:schemeClr val="tx1"/>
                </a:solidFill>
                <a:latin typeface="Arial" panose="020B0604020202020204" pitchFamily="34" charset="0"/>
                <a:cs typeface="Arial" panose="020B0604020202020204" pitchFamily="34" charset="0"/>
              </a:rPr>
              <a:t>your </a:t>
            </a:r>
            <a:r>
              <a:rPr lang="en-GB" sz="1600" dirty="0">
                <a:solidFill>
                  <a:schemeClr val="tx1"/>
                </a:solidFill>
                <a:latin typeface="Arial" panose="020B0604020202020204" pitchFamily="34" charset="0"/>
                <a:cs typeface="Arial" panose="020B0604020202020204" pitchFamily="34" charset="0"/>
              </a:rPr>
              <a:t>own </a:t>
            </a:r>
            <a:r>
              <a:rPr lang="en-GB" sz="1600" dirty="0" smtClean="0">
                <a:solidFill>
                  <a:schemeClr val="tx1"/>
                </a:solidFill>
                <a:latin typeface="Arial" panose="020B0604020202020204" pitchFamily="34" charset="0"/>
                <a:cs typeface="Arial" panose="020B0604020202020204" pitchFamily="34" charset="0"/>
              </a:rPr>
              <a:t>recipes. You will also </a:t>
            </a:r>
            <a:r>
              <a:rPr lang="en-GB" sz="1600" dirty="0">
                <a:solidFill>
                  <a:schemeClr val="tx1"/>
                </a:solidFill>
                <a:latin typeface="Arial" panose="020B0604020202020204" pitchFamily="34" charset="0"/>
                <a:cs typeface="Arial" panose="020B0604020202020204" pitchFamily="34" charset="0"/>
              </a:rPr>
              <a:t>be taught the source, seasonality and characteristics of a broad range of ingredients.</a:t>
            </a:r>
          </a:p>
        </p:txBody>
      </p:sp>
      <p:sp>
        <p:nvSpPr>
          <p:cNvPr id="88" name="Rounded Rectangle 87"/>
          <p:cNvSpPr/>
          <p:nvPr/>
        </p:nvSpPr>
        <p:spPr>
          <a:xfrm>
            <a:off x="6939575" y="1465193"/>
            <a:ext cx="5661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Did you know that there is more to Food than cooking? The knowledge you learn at school could help you to become a Food lawyer, Food stylist for advertisements, a health coach, farmer or restaurant manager.</a:t>
            </a:r>
            <a:endParaRPr lang="en-GB" sz="1600" dirty="0">
              <a:solidFill>
                <a:schemeClr val="tx1"/>
              </a:solidFill>
              <a:latin typeface="Arial" panose="020B0604020202020204" pitchFamily="34" charset="0"/>
              <a:cs typeface="Arial" panose="020B0604020202020204" pitchFamily="34" charset="0"/>
            </a:endParaRPr>
          </a:p>
        </p:txBody>
      </p:sp>
      <p:sp>
        <p:nvSpPr>
          <p:cNvPr id="89" name="Rounded Rectangular Callout 88"/>
          <p:cNvSpPr/>
          <p:nvPr/>
        </p:nvSpPr>
        <p:spPr>
          <a:xfrm>
            <a:off x="1200562" y="1433644"/>
            <a:ext cx="3009900" cy="1647185"/>
          </a:xfrm>
          <a:prstGeom prst="wedgeRoundRectCallout">
            <a:avLst>
              <a:gd name="adj1" fmla="val 2277"/>
              <a:gd name="adj2" fmla="val 107604"/>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smtClean="0">
                <a:solidFill>
                  <a:schemeClr val="tx1"/>
                </a:solidFill>
              </a:rPr>
              <a:t>Hello, I have a riddle for you.</a:t>
            </a:r>
          </a:p>
          <a:p>
            <a:pPr algn="ctr"/>
            <a:r>
              <a:rPr lang="en-GB" sz="1800" dirty="0" smtClean="0">
                <a:solidFill>
                  <a:schemeClr val="tx1"/>
                </a:solidFill>
              </a:rPr>
              <a:t>My body is round, I am white inside. I often wear a red jacket. I am healthy and grow on trees. What am I?</a:t>
            </a:r>
            <a:endParaRPr lang="en-GB" sz="1800" dirty="0">
              <a:solidFill>
                <a:schemeClr val="tx1"/>
              </a:solidFill>
            </a:endParaRPr>
          </a:p>
        </p:txBody>
      </p:sp>
      <p:grpSp>
        <p:nvGrpSpPr>
          <p:cNvPr id="11" name="Group 10"/>
          <p:cNvGrpSpPr/>
          <p:nvPr/>
        </p:nvGrpSpPr>
        <p:grpSpPr>
          <a:xfrm>
            <a:off x="355431" y="2995119"/>
            <a:ext cx="2683044" cy="5005323"/>
            <a:chOff x="-1463559" y="-217591"/>
            <a:chExt cx="2568316" cy="4791293"/>
          </a:xfrm>
        </p:grpSpPr>
        <p:sp>
          <p:nvSpPr>
            <p:cNvPr id="12" name="Freeform 11"/>
            <p:cNvSpPr/>
            <p:nvPr/>
          </p:nvSpPr>
          <p:spPr>
            <a:xfrm flipH="1">
              <a:off x="-85688" y="406146"/>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flipH="1">
              <a:off x="-1463559" y="-217591"/>
              <a:ext cx="2055630" cy="136014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BF9000"/>
            </a:solidFill>
            <a:ln>
              <a:solidFill>
                <a:srgbClr val="BF9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flipH="1">
              <a:off x="-91981" y="67657"/>
              <a:ext cx="625023" cy="772255"/>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flipH="1">
              <a:off x="-1338554" y="-134104"/>
              <a:ext cx="1253518" cy="1161862"/>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5"/>
            <p:cNvGrpSpPr/>
            <p:nvPr/>
          </p:nvGrpSpPr>
          <p:grpSpPr>
            <a:xfrm flipH="1">
              <a:off x="-1261493" y="4171271"/>
              <a:ext cx="1462972" cy="402431"/>
              <a:chOff x="4224338" y="4626769"/>
              <a:chExt cx="1462972" cy="402431"/>
            </a:xfrm>
            <a:solidFill>
              <a:schemeClr val="tx1"/>
            </a:solidFill>
          </p:grpSpPr>
          <p:sp>
            <p:nvSpPr>
              <p:cNvPr id="84" name="Freeform 83"/>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Freeform 16"/>
            <p:cNvSpPr/>
            <p:nvPr/>
          </p:nvSpPr>
          <p:spPr>
            <a:xfrm flipH="1">
              <a:off x="-1249892" y="2661558"/>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flipH="1">
              <a:off x="-1396338" y="2098393"/>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flipH="1">
              <a:off x="-672602" y="1582852"/>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flipH="1">
              <a:off x="-1410790" y="92190"/>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4619" y="1876936"/>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23670" y="2255555"/>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1310777" y="1692390"/>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flipH="1">
              <a:off x="-651417" y="2017430"/>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flipH="1">
              <a:off x="-565692" y="1879318"/>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flipH="1">
              <a:off x="-482102" y="1640002"/>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flipH="1">
              <a:off x="-744040" y="1640002"/>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flipH="1">
              <a:off x="-1358406" y="468789"/>
              <a:ext cx="1957391" cy="1232764"/>
              <a:chOff x="3752850" y="996086"/>
              <a:chExt cx="1928813" cy="1232764"/>
            </a:xfrm>
          </p:grpSpPr>
          <p:grpSp>
            <p:nvGrpSpPr>
              <p:cNvPr id="57" name="Group 56"/>
              <p:cNvGrpSpPr/>
              <p:nvPr/>
            </p:nvGrpSpPr>
            <p:grpSpPr>
              <a:xfrm>
                <a:off x="3752850" y="1132799"/>
                <a:ext cx="1928813" cy="1096051"/>
                <a:chOff x="3752850" y="1132799"/>
                <a:chExt cx="1928813" cy="1096051"/>
              </a:xfrm>
            </p:grpSpPr>
            <p:grpSp>
              <p:nvGrpSpPr>
                <p:cNvPr id="61" name="Group 60"/>
                <p:cNvGrpSpPr/>
                <p:nvPr/>
              </p:nvGrpSpPr>
              <p:grpSpPr>
                <a:xfrm>
                  <a:off x="3752850" y="1132799"/>
                  <a:ext cx="1482387" cy="1096051"/>
                  <a:chOff x="3752850" y="1132799"/>
                  <a:chExt cx="1482387" cy="1096051"/>
                </a:xfrm>
              </p:grpSpPr>
              <p:grpSp>
                <p:nvGrpSpPr>
                  <p:cNvPr id="64" name="Group 63"/>
                  <p:cNvGrpSpPr/>
                  <p:nvPr/>
                </p:nvGrpSpPr>
                <p:grpSpPr>
                  <a:xfrm>
                    <a:off x="4431180" y="1698425"/>
                    <a:ext cx="642937" cy="347068"/>
                    <a:chOff x="4431180" y="1698425"/>
                    <a:chExt cx="642937" cy="347068"/>
                  </a:xfrm>
                </p:grpSpPr>
                <p:sp>
                  <p:nvSpPr>
                    <p:cNvPr id="81" name="Freeform 8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211678" y="1132799"/>
                    <a:ext cx="978727" cy="487676"/>
                    <a:chOff x="4211678" y="1132799"/>
                    <a:chExt cx="978727" cy="487676"/>
                  </a:xfrm>
                </p:grpSpPr>
                <p:sp>
                  <p:nvSpPr>
                    <p:cNvPr id="69" name="Oval 68"/>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p:cNvGrpSpPr/>
                    <p:nvPr/>
                  </p:nvGrpSpPr>
                  <p:grpSpPr>
                    <a:xfrm>
                      <a:off x="5007070" y="1288587"/>
                      <a:ext cx="110523" cy="162043"/>
                      <a:chOff x="5007070" y="1288587"/>
                      <a:chExt cx="110523" cy="162043"/>
                    </a:xfrm>
                  </p:grpSpPr>
                  <p:sp>
                    <p:nvSpPr>
                      <p:cNvPr id="78" name="Oval 77"/>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4" name="Group 73"/>
                    <p:cNvGrpSpPr/>
                    <p:nvPr/>
                  </p:nvGrpSpPr>
                  <p:grpSpPr>
                    <a:xfrm>
                      <a:off x="4325587" y="1395594"/>
                      <a:ext cx="108000" cy="144000"/>
                      <a:chOff x="5007070" y="1288587"/>
                      <a:chExt cx="110523" cy="162043"/>
                    </a:xfrm>
                  </p:grpSpPr>
                  <p:sp>
                    <p:nvSpPr>
                      <p:cNvPr id="75" name="Oval 74"/>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6" name="Freeform 6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Freeform 6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8" name="Arc 57"/>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Arc 5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9" name="Arc 28"/>
            <p:cNvSpPr/>
            <p:nvPr/>
          </p:nvSpPr>
          <p:spPr>
            <a:xfrm rot="15273919" flipH="1">
              <a:off x="-116988" y="1103372"/>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Arc 29"/>
            <p:cNvSpPr/>
            <p:nvPr/>
          </p:nvSpPr>
          <p:spPr>
            <a:xfrm rot="8536667">
              <a:off x="-894150" y="946596"/>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Oval 30"/>
            <p:cNvSpPr/>
            <p:nvPr/>
          </p:nvSpPr>
          <p:spPr>
            <a:xfrm rot="759564" flipH="1">
              <a:off x="-842634" y="1041481"/>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flipH="1">
              <a:off x="-101103" y="2116252"/>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flipH="1">
              <a:off x="-977403" y="1892415"/>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1115515" y="2206740"/>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flipH="1">
              <a:off x="-1203815" y="8169"/>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rgbClr val="BF9000"/>
            </a:solidFill>
            <a:ln>
              <a:solidFill>
                <a:srgbClr val="BF9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Group 35"/>
            <p:cNvGrpSpPr/>
            <p:nvPr/>
          </p:nvGrpSpPr>
          <p:grpSpPr>
            <a:xfrm flipH="1">
              <a:off x="-1252218" y="2707019"/>
              <a:ext cx="1111827" cy="1595004"/>
              <a:chOff x="8421832" y="3221182"/>
              <a:chExt cx="1111827" cy="1595004"/>
            </a:xfrm>
          </p:grpSpPr>
          <p:sp>
            <p:nvSpPr>
              <p:cNvPr id="54" name="Freeform 53"/>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 name="Freeform 36"/>
            <p:cNvSpPr/>
            <p:nvPr/>
          </p:nvSpPr>
          <p:spPr>
            <a:xfrm flipH="1">
              <a:off x="-995928" y="2618776"/>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rot="660699">
              <a:off x="-884139" y="578492"/>
              <a:ext cx="351479" cy="437634"/>
            </a:xfrm>
            <a:prstGeom prst="ellipse">
              <a:avLst/>
            </a:prstGeom>
            <a:solidFill>
              <a:srgbClr val="D9D9D9">
                <a:alpha val="36863"/>
              </a:srgbClr>
            </a:solidFill>
            <a:ln w="28575">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rot="660699">
              <a:off x="-192866" y="666504"/>
              <a:ext cx="351479" cy="437634"/>
            </a:xfrm>
            <a:prstGeom prst="ellipse">
              <a:avLst/>
            </a:prstGeom>
            <a:solidFill>
              <a:srgbClr val="D9D9D9">
                <a:alpha val="61176"/>
              </a:srgbClr>
            </a:solidFill>
            <a:ln w="28575">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Arc 39"/>
            <p:cNvSpPr/>
            <p:nvPr/>
          </p:nvSpPr>
          <p:spPr>
            <a:xfrm rot="2435857" flipH="1">
              <a:off x="-588608" y="732594"/>
              <a:ext cx="374133" cy="486404"/>
            </a:xfrm>
            <a:prstGeom prst="arc">
              <a:avLst>
                <a:gd name="adj1" fmla="val 14748252"/>
                <a:gd name="adj2" fmla="val 0"/>
              </a:avLst>
            </a:prstGeom>
            <a:ln w="28575">
              <a:solidFill>
                <a:srgbClr val="000F2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41" name="Straight Connector 40"/>
            <p:cNvCxnSpPr>
              <a:stCxn id="39" idx="6"/>
              <a:endCxn id="66" idx="5"/>
            </p:cNvCxnSpPr>
            <p:nvPr/>
          </p:nvCxnSpPr>
          <p:spPr>
            <a:xfrm flipV="1">
              <a:off x="155377" y="868116"/>
              <a:ext cx="250285" cy="50773"/>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endCxn id="38" idx="2"/>
            </p:cNvCxnSpPr>
            <p:nvPr/>
          </p:nvCxnSpPr>
          <p:spPr>
            <a:xfrm flipV="1">
              <a:off x="-1159147" y="763741"/>
              <a:ext cx="278244" cy="74950"/>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sp>
          <p:nvSpPr>
            <p:cNvPr id="43" name="Freeform 42"/>
            <p:cNvSpPr/>
            <p:nvPr/>
          </p:nvSpPr>
          <p:spPr>
            <a:xfrm flipH="1">
              <a:off x="-1236979" y="-24995"/>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1176793" y="771277"/>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BF9000"/>
            </a:solidFill>
            <a:ln>
              <a:solidFill>
                <a:srgbClr val="BF9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382741" y="796034"/>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BF9000"/>
            </a:solidFill>
            <a:ln>
              <a:solidFill>
                <a:srgbClr val="BF9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flipH="1">
              <a:off x="300990" y="790430"/>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BF9000"/>
            </a:solidFill>
            <a:ln>
              <a:solidFill>
                <a:srgbClr val="BF9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lowchart: Off-page Connector 46"/>
            <p:cNvSpPr/>
            <p:nvPr/>
          </p:nvSpPr>
          <p:spPr>
            <a:xfrm>
              <a:off x="-493253" y="2087319"/>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1151191" y="1631908"/>
              <a:ext cx="1106129" cy="1924664"/>
            </a:xfrm>
            <a:custGeom>
              <a:avLst/>
              <a:gdLst>
                <a:gd name="connsiteX0" fmla="*/ 250722 w 1106129"/>
                <a:gd name="connsiteY0" fmla="*/ 36871 h 1924664"/>
                <a:gd name="connsiteX1" fmla="*/ 81116 w 1106129"/>
                <a:gd name="connsiteY1" fmla="*/ 81116 h 1924664"/>
                <a:gd name="connsiteX2" fmla="*/ 51619 w 1106129"/>
                <a:gd name="connsiteY2" fmla="*/ 132735 h 1924664"/>
                <a:gd name="connsiteX3" fmla="*/ 81116 w 1106129"/>
                <a:gd name="connsiteY3" fmla="*/ 265471 h 1924664"/>
                <a:gd name="connsiteX4" fmla="*/ 73742 w 1106129"/>
                <a:gd name="connsiteY4" fmla="*/ 457200 h 1924664"/>
                <a:gd name="connsiteX5" fmla="*/ 44245 w 1106129"/>
                <a:gd name="connsiteY5" fmla="*/ 634180 h 1924664"/>
                <a:gd name="connsiteX6" fmla="*/ 14748 w 1106129"/>
                <a:gd name="connsiteY6" fmla="*/ 833284 h 1924664"/>
                <a:gd name="connsiteX7" fmla="*/ 14748 w 1106129"/>
                <a:gd name="connsiteY7" fmla="*/ 973393 h 1924664"/>
                <a:gd name="connsiteX8" fmla="*/ 36871 w 1106129"/>
                <a:gd name="connsiteY8" fmla="*/ 1179871 h 1924664"/>
                <a:gd name="connsiteX9" fmla="*/ 14748 w 1106129"/>
                <a:gd name="connsiteY9" fmla="*/ 1467464 h 1924664"/>
                <a:gd name="connsiteX10" fmla="*/ 0 w 1106129"/>
                <a:gd name="connsiteY10" fmla="*/ 1755058 h 1924664"/>
                <a:gd name="connsiteX11" fmla="*/ 0 w 1106129"/>
                <a:gd name="connsiteY11" fmla="*/ 1814051 h 1924664"/>
                <a:gd name="connsiteX12" fmla="*/ 58993 w 1106129"/>
                <a:gd name="connsiteY12" fmla="*/ 1836174 h 1924664"/>
                <a:gd name="connsiteX13" fmla="*/ 243348 w 1106129"/>
                <a:gd name="connsiteY13" fmla="*/ 1843548 h 1924664"/>
                <a:gd name="connsiteX14" fmla="*/ 412955 w 1106129"/>
                <a:gd name="connsiteY14" fmla="*/ 1873045 h 1924664"/>
                <a:gd name="connsiteX15" fmla="*/ 538316 w 1106129"/>
                <a:gd name="connsiteY15" fmla="*/ 1924664 h 1924664"/>
                <a:gd name="connsiteX16" fmla="*/ 700548 w 1106129"/>
                <a:gd name="connsiteY16" fmla="*/ 1909916 h 1924664"/>
                <a:gd name="connsiteX17" fmla="*/ 899651 w 1106129"/>
                <a:gd name="connsiteY17" fmla="*/ 1836174 h 1924664"/>
                <a:gd name="connsiteX18" fmla="*/ 1084006 w 1106129"/>
                <a:gd name="connsiteY18" fmla="*/ 1850922 h 1924664"/>
                <a:gd name="connsiteX19" fmla="*/ 1106129 w 1106129"/>
                <a:gd name="connsiteY19" fmla="*/ 1747684 h 1924664"/>
                <a:gd name="connsiteX20" fmla="*/ 1047135 w 1106129"/>
                <a:gd name="connsiteY20" fmla="*/ 1460090 h 1924664"/>
                <a:gd name="connsiteX21" fmla="*/ 973393 w 1106129"/>
                <a:gd name="connsiteY21" fmla="*/ 1157748 h 1924664"/>
                <a:gd name="connsiteX22" fmla="*/ 951271 w 1106129"/>
                <a:gd name="connsiteY22" fmla="*/ 995516 h 1924664"/>
                <a:gd name="connsiteX23" fmla="*/ 848032 w 1106129"/>
                <a:gd name="connsiteY23" fmla="*/ 848032 h 1924664"/>
                <a:gd name="connsiteX24" fmla="*/ 855406 w 1106129"/>
                <a:gd name="connsiteY24" fmla="*/ 693174 h 1924664"/>
                <a:gd name="connsiteX25" fmla="*/ 884903 w 1106129"/>
                <a:gd name="connsiteY25" fmla="*/ 582561 h 1924664"/>
                <a:gd name="connsiteX26" fmla="*/ 833284 w 1106129"/>
                <a:gd name="connsiteY26" fmla="*/ 405580 h 1924664"/>
                <a:gd name="connsiteX27" fmla="*/ 818535 w 1106129"/>
                <a:gd name="connsiteY27" fmla="*/ 221226 h 1924664"/>
                <a:gd name="connsiteX28" fmla="*/ 796413 w 1106129"/>
                <a:gd name="connsiteY28" fmla="*/ 58993 h 1924664"/>
                <a:gd name="connsiteX29" fmla="*/ 641555 w 1106129"/>
                <a:gd name="connsiteY29" fmla="*/ 0 h 1924664"/>
                <a:gd name="connsiteX30" fmla="*/ 671051 w 1106129"/>
                <a:gd name="connsiteY30" fmla="*/ 51619 h 1924664"/>
                <a:gd name="connsiteX31" fmla="*/ 685800 w 1106129"/>
                <a:gd name="connsiteY31" fmla="*/ 199103 h 1924664"/>
                <a:gd name="connsiteX32" fmla="*/ 707922 w 1106129"/>
                <a:gd name="connsiteY32" fmla="*/ 398206 h 1924664"/>
                <a:gd name="connsiteX33" fmla="*/ 457200 w 1106129"/>
                <a:gd name="connsiteY33" fmla="*/ 412955 h 1924664"/>
                <a:gd name="connsiteX34" fmla="*/ 265471 w 1106129"/>
                <a:gd name="connsiteY34" fmla="*/ 420329 h 1924664"/>
                <a:gd name="connsiteX35" fmla="*/ 206477 w 1106129"/>
                <a:gd name="connsiteY35" fmla="*/ 265471 h 1924664"/>
                <a:gd name="connsiteX36" fmla="*/ 199103 w 1106129"/>
                <a:gd name="connsiteY36" fmla="*/ 125361 h 1924664"/>
                <a:gd name="connsiteX37" fmla="*/ 250722 w 1106129"/>
                <a:gd name="connsiteY37" fmla="*/ 36871 h 192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106129" h="1924664">
                  <a:moveTo>
                    <a:pt x="250722" y="36871"/>
                  </a:moveTo>
                  <a:lnTo>
                    <a:pt x="81116" y="81116"/>
                  </a:lnTo>
                  <a:lnTo>
                    <a:pt x="51619" y="132735"/>
                  </a:lnTo>
                  <a:lnTo>
                    <a:pt x="81116" y="265471"/>
                  </a:lnTo>
                  <a:lnTo>
                    <a:pt x="73742" y="457200"/>
                  </a:lnTo>
                  <a:lnTo>
                    <a:pt x="44245" y="634180"/>
                  </a:lnTo>
                  <a:lnTo>
                    <a:pt x="14748" y="833284"/>
                  </a:lnTo>
                  <a:lnTo>
                    <a:pt x="14748" y="973393"/>
                  </a:lnTo>
                  <a:lnTo>
                    <a:pt x="36871" y="1179871"/>
                  </a:lnTo>
                  <a:lnTo>
                    <a:pt x="14748" y="1467464"/>
                  </a:lnTo>
                  <a:lnTo>
                    <a:pt x="0" y="1755058"/>
                  </a:lnTo>
                  <a:lnTo>
                    <a:pt x="0" y="1814051"/>
                  </a:lnTo>
                  <a:lnTo>
                    <a:pt x="58993" y="1836174"/>
                  </a:lnTo>
                  <a:lnTo>
                    <a:pt x="243348" y="1843548"/>
                  </a:lnTo>
                  <a:lnTo>
                    <a:pt x="412955" y="1873045"/>
                  </a:lnTo>
                  <a:lnTo>
                    <a:pt x="538316" y="1924664"/>
                  </a:lnTo>
                  <a:lnTo>
                    <a:pt x="700548" y="1909916"/>
                  </a:lnTo>
                  <a:lnTo>
                    <a:pt x="899651" y="1836174"/>
                  </a:lnTo>
                  <a:lnTo>
                    <a:pt x="1084006" y="1850922"/>
                  </a:lnTo>
                  <a:lnTo>
                    <a:pt x="1106129" y="1747684"/>
                  </a:lnTo>
                  <a:lnTo>
                    <a:pt x="1047135" y="1460090"/>
                  </a:lnTo>
                  <a:lnTo>
                    <a:pt x="973393" y="1157748"/>
                  </a:lnTo>
                  <a:lnTo>
                    <a:pt x="951271" y="995516"/>
                  </a:lnTo>
                  <a:lnTo>
                    <a:pt x="848032" y="848032"/>
                  </a:lnTo>
                  <a:lnTo>
                    <a:pt x="855406" y="693174"/>
                  </a:lnTo>
                  <a:lnTo>
                    <a:pt x="884903" y="582561"/>
                  </a:lnTo>
                  <a:lnTo>
                    <a:pt x="833284" y="405580"/>
                  </a:lnTo>
                  <a:lnTo>
                    <a:pt x="818535" y="221226"/>
                  </a:lnTo>
                  <a:lnTo>
                    <a:pt x="796413" y="58993"/>
                  </a:lnTo>
                  <a:lnTo>
                    <a:pt x="641555" y="0"/>
                  </a:lnTo>
                  <a:lnTo>
                    <a:pt x="671051" y="51619"/>
                  </a:lnTo>
                  <a:lnTo>
                    <a:pt x="685800" y="199103"/>
                  </a:lnTo>
                  <a:lnTo>
                    <a:pt x="707922" y="398206"/>
                  </a:lnTo>
                  <a:lnTo>
                    <a:pt x="457200" y="412955"/>
                  </a:lnTo>
                  <a:lnTo>
                    <a:pt x="265471" y="420329"/>
                  </a:lnTo>
                  <a:lnTo>
                    <a:pt x="206477" y="265471"/>
                  </a:lnTo>
                  <a:lnTo>
                    <a:pt x="199103" y="125361"/>
                  </a:lnTo>
                  <a:lnTo>
                    <a:pt x="250722" y="36871"/>
                  </a:ln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p:cNvGrpSpPr/>
            <p:nvPr/>
          </p:nvGrpSpPr>
          <p:grpSpPr>
            <a:xfrm rot="407748">
              <a:off x="-1114170" y="1836325"/>
              <a:ext cx="245147" cy="918769"/>
              <a:chOff x="-1396338" y="1562033"/>
              <a:chExt cx="245147" cy="727094"/>
            </a:xfrm>
          </p:grpSpPr>
          <p:sp>
            <p:nvSpPr>
              <p:cNvPr id="52" name="Rounded Rectangle 51"/>
              <p:cNvSpPr/>
              <p:nvPr/>
            </p:nvSpPr>
            <p:spPr>
              <a:xfrm>
                <a:off x="-1396338" y="1562033"/>
                <a:ext cx="245147" cy="273231"/>
              </a:xfrm>
              <a:prstGeom prst="round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ounded Rectangle 52"/>
              <p:cNvSpPr/>
              <p:nvPr/>
            </p:nvSpPr>
            <p:spPr>
              <a:xfrm>
                <a:off x="-1321414" y="1749540"/>
                <a:ext cx="95299" cy="539587"/>
              </a:xfrm>
              <a:prstGeom prst="round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Freeform 49"/>
            <p:cNvSpPr/>
            <p:nvPr/>
          </p:nvSpPr>
          <p:spPr>
            <a:xfrm flipH="1">
              <a:off x="-1177263" y="2241268"/>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flipH="1">
              <a:off x="-1198449" y="2228120"/>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Rectangle 90">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304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 control system</a:t>
            </a:r>
            <a:endParaRPr lang="en-GB" sz="2000" dirty="0"/>
          </a:p>
        </p:txBody>
      </p:sp>
      <p:sp>
        <p:nvSpPr>
          <p:cNvPr id="8" name="TextBox 7">
            <a:hlinkClick r:id="rId8" action="ppaction://hlinksldjump"/>
          </p:cNvPr>
          <p:cNvSpPr txBox="1"/>
          <p:nvPr/>
        </p:nvSpPr>
        <p:spPr>
          <a:xfrm>
            <a:off x="4794300" y="88304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 hazard</a:t>
            </a:r>
            <a:endParaRPr lang="en-GB" sz="2000" dirty="0"/>
          </a:p>
        </p:txBody>
      </p:sp>
      <p:sp>
        <p:nvSpPr>
          <p:cNvPr id="9" name="TextBox 8">
            <a:hlinkClick r:id="rId7" action="ppaction://hlinksldjump"/>
          </p:cNvPr>
          <p:cNvSpPr txBox="1"/>
          <p:nvPr/>
        </p:nvSpPr>
        <p:spPr>
          <a:xfrm>
            <a:off x="2416200" y="88304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 risk</a:t>
            </a:r>
            <a:endParaRPr lang="en-GB" sz="2000" dirty="0"/>
          </a:p>
        </p:txBody>
      </p:sp>
      <p:sp>
        <p:nvSpPr>
          <p:cNvPr id="10" name="TextBox 9">
            <a:hlinkClick r:id="rId7" action="ppaction://hlinksldjump"/>
          </p:cNvPr>
          <p:cNvSpPr txBox="1"/>
          <p:nvPr/>
        </p:nvSpPr>
        <p:spPr>
          <a:xfrm>
            <a:off x="7172400" y="88304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 symptom</a:t>
            </a:r>
            <a:endParaRPr lang="en-GB" sz="2000" dirty="0"/>
          </a:p>
        </p:txBody>
      </p:sp>
    </p:spTree>
    <p:extLst>
      <p:ext uri="{BB962C8B-B14F-4D97-AF65-F5344CB8AC3E}">
        <p14:creationId xmlns:p14="http://schemas.microsoft.com/office/powerpoint/2010/main" val="18178915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8" name="Straight Connector 107"/>
          <p:cNvCxnSpPr/>
          <p:nvPr/>
        </p:nvCxnSpPr>
        <p:spPr>
          <a:xfrm>
            <a:off x="9819813" y="6985486"/>
            <a:ext cx="2983318"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English</a:t>
            </a:r>
            <a:endParaRPr lang="en-GB" dirty="0">
              <a:latin typeface="Adobe Gothic Std B" panose="020B0800000000000000" pitchFamily="34" charset="-128"/>
              <a:ea typeface="Adobe Gothic Std B" panose="020B0800000000000000" pitchFamily="34" charset="-128"/>
            </a:endParaRPr>
          </a:p>
        </p:txBody>
      </p:sp>
      <p:sp>
        <p:nvSpPr>
          <p:cNvPr id="3" name="TextBox 2"/>
          <p:cNvSpPr txBox="1"/>
          <p:nvPr/>
        </p:nvSpPr>
        <p:spPr>
          <a:xfrm>
            <a:off x="38100" y="8282777"/>
            <a:ext cx="713430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How many plays did William Shakespeare write? </a:t>
            </a:r>
          </a:p>
        </p:txBody>
      </p:sp>
      <p:sp>
        <p:nvSpPr>
          <p:cNvPr id="98" name="Rounded Rectangle 97"/>
          <p:cNvSpPr/>
          <p:nvPr/>
        </p:nvSpPr>
        <p:spPr>
          <a:xfrm>
            <a:off x="152574" y="2701868"/>
            <a:ext cx="2340000" cy="5322009"/>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900" b="1" u="sng" dirty="0">
              <a:solidFill>
                <a:schemeClr val="tx1"/>
              </a:solidFill>
              <a:latin typeface="Arial" panose="020B0604020202020204" pitchFamily="34" charset="0"/>
              <a:cs typeface="Arial" panose="020B0604020202020204" pitchFamily="34" charset="0"/>
            </a:endParaRPr>
          </a:p>
          <a:p>
            <a:r>
              <a:rPr lang="en-GB" sz="2000" b="1" dirty="0">
                <a:solidFill>
                  <a:schemeClr val="tx1"/>
                </a:solidFill>
                <a:latin typeface="Arial" panose="020B0604020202020204" pitchFamily="34" charset="0"/>
                <a:cs typeface="Arial" panose="020B0604020202020204" pitchFamily="34" charset="0"/>
              </a:rPr>
              <a:t>Mr Grummell </a:t>
            </a:r>
            <a:endParaRPr lang="en-GB" sz="2000" b="1" dirty="0" smtClean="0">
              <a:solidFill>
                <a:schemeClr val="tx1"/>
              </a:solidFill>
              <a:latin typeface="Arial" panose="020B0604020202020204" pitchFamily="34" charset="0"/>
              <a:cs typeface="Arial" panose="020B0604020202020204" pitchFamily="34" charset="0"/>
            </a:endParaRPr>
          </a:p>
          <a:p>
            <a:r>
              <a:rPr lang="en-GB" sz="2000" dirty="0" smtClean="0">
                <a:solidFill>
                  <a:schemeClr val="tx1"/>
                </a:solidFill>
                <a:latin typeface="Arial" panose="020B0604020202020204" pitchFamily="34" charset="0"/>
                <a:cs typeface="Arial" panose="020B0604020202020204" pitchFamily="34" charset="0"/>
              </a:rPr>
              <a:t>Mr </a:t>
            </a:r>
            <a:r>
              <a:rPr lang="en-GB" sz="2000" dirty="0">
                <a:solidFill>
                  <a:schemeClr val="tx1"/>
                </a:solidFill>
                <a:latin typeface="Arial" panose="020B0604020202020204" pitchFamily="34" charset="0"/>
                <a:cs typeface="Arial" panose="020B0604020202020204" pitchFamily="34" charset="0"/>
              </a:rPr>
              <a:t>Brown </a:t>
            </a:r>
            <a:endParaRPr lang="en-GB" sz="2000" dirty="0" smtClean="0">
              <a:solidFill>
                <a:schemeClr val="tx1"/>
              </a:solidFill>
              <a:latin typeface="Arial" panose="020B0604020202020204" pitchFamily="34" charset="0"/>
              <a:cs typeface="Arial" panose="020B0604020202020204" pitchFamily="34" charset="0"/>
            </a:endParaRPr>
          </a:p>
          <a:p>
            <a:r>
              <a:rPr lang="en-GB" sz="2000" dirty="0" smtClean="0">
                <a:solidFill>
                  <a:schemeClr val="tx1"/>
                </a:solidFill>
                <a:latin typeface="Arial" panose="020B0604020202020204" pitchFamily="34" charset="0"/>
                <a:cs typeface="Arial" panose="020B0604020202020204" pitchFamily="34" charset="0"/>
              </a:rPr>
              <a:t>Mrs </a:t>
            </a:r>
            <a:r>
              <a:rPr lang="en-GB" sz="2000" dirty="0">
                <a:solidFill>
                  <a:schemeClr val="tx1"/>
                </a:solidFill>
                <a:latin typeface="Arial" panose="020B0604020202020204" pitchFamily="34" charset="0"/>
                <a:cs typeface="Arial" panose="020B0604020202020204" pitchFamily="34" charset="0"/>
              </a:rPr>
              <a:t>Duggan</a:t>
            </a:r>
          </a:p>
          <a:p>
            <a:r>
              <a:rPr lang="en-GB" sz="2000" dirty="0">
                <a:solidFill>
                  <a:schemeClr val="tx1"/>
                </a:solidFill>
                <a:latin typeface="Arial" panose="020B0604020202020204" pitchFamily="34" charset="0"/>
                <a:cs typeface="Arial" panose="020B0604020202020204" pitchFamily="34" charset="0"/>
              </a:rPr>
              <a:t>Mr Noon </a:t>
            </a:r>
            <a:endParaRPr lang="en-GB" sz="2000" dirty="0" smtClean="0">
              <a:solidFill>
                <a:schemeClr val="tx1"/>
              </a:solidFill>
              <a:latin typeface="Arial" panose="020B0604020202020204" pitchFamily="34" charset="0"/>
              <a:cs typeface="Arial" panose="020B0604020202020204" pitchFamily="34" charset="0"/>
            </a:endParaRPr>
          </a:p>
          <a:p>
            <a:r>
              <a:rPr lang="en-GB" sz="2000" dirty="0" smtClean="0">
                <a:solidFill>
                  <a:schemeClr val="tx1"/>
                </a:solidFill>
                <a:latin typeface="Arial" panose="020B0604020202020204" pitchFamily="34" charset="0"/>
                <a:cs typeface="Arial" panose="020B0604020202020204" pitchFamily="34" charset="0"/>
              </a:rPr>
              <a:t>Miss </a:t>
            </a:r>
            <a:r>
              <a:rPr lang="en-GB" sz="2000" dirty="0">
                <a:solidFill>
                  <a:schemeClr val="tx1"/>
                </a:solidFill>
                <a:latin typeface="Arial" panose="020B0604020202020204" pitchFamily="34" charset="0"/>
                <a:cs typeface="Arial" panose="020B0604020202020204" pitchFamily="34" charset="0"/>
              </a:rPr>
              <a:t>Black </a:t>
            </a:r>
          </a:p>
          <a:p>
            <a:r>
              <a:rPr lang="en-GB" sz="2000" dirty="0" smtClean="0">
                <a:solidFill>
                  <a:schemeClr val="tx1"/>
                </a:solidFill>
                <a:latin typeface="Arial" panose="020B0604020202020204" pitchFamily="34" charset="0"/>
                <a:cs typeface="Arial" panose="020B0604020202020204" pitchFamily="34" charset="0"/>
              </a:rPr>
              <a:t>Mrs </a:t>
            </a:r>
            <a:r>
              <a:rPr lang="en-GB" sz="2000" dirty="0">
                <a:solidFill>
                  <a:schemeClr val="tx1"/>
                </a:solidFill>
                <a:latin typeface="Arial" panose="020B0604020202020204" pitchFamily="34" charset="0"/>
                <a:cs typeface="Arial" panose="020B0604020202020204" pitchFamily="34" charset="0"/>
              </a:rPr>
              <a:t>Turner</a:t>
            </a:r>
          </a:p>
          <a:p>
            <a:r>
              <a:rPr lang="en-GB" sz="2000" dirty="0">
                <a:solidFill>
                  <a:schemeClr val="tx1"/>
                </a:solidFill>
                <a:latin typeface="Arial" panose="020B0604020202020204" pitchFamily="34" charset="0"/>
                <a:cs typeface="Arial" panose="020B0604020202020204" pitchFamily="34" charset="0"/>
              </a:rPr>
              <a:t>Mr Ansty</a:t>
            </a:r>
          </a:p>
          <a:p>
            <a:r>
              <a:rPr lang="en-GB" sz="2000" dirty="0">
                <a:solidFill>
                  <a:schemeClr val="tx1"/>
                </a:solidFill>
                <a:latin typeface="Arial" panose="020B0604020202020204" pitchFamily="34" charset="0"/>
                <a:cs typeface="Arial" panose="020B0604020202020204" pitchFamily="34" charset="0"/>
              </a:rPr>
              <a:t>Miss Terry</a:t>
            </a:r>
          </a:p>
          <a:p>
            <a:r>
              <a:rPr lang="en-GB" sz="2000" dirty="0">
                <a:solidFill>
                  <a:schemeClr val="tx1"/>
                </a:solidFill>
                <a:latin typeface="Arial" panose="020B0604020202020204" pitchFamily="34" charset="0"/>
                <a:cs typeface="Arial" panose="020B0604020202020204" pitchFamily="34" charset="0"/>
              </a:rPr>
              <a:t>Miss Duggan</a:t>
            </a:r>
          </a:p>
          <a:p>
            <a:r>
              <a:rPr lang="en-GB" sz="2000" dirty="0">
                <a:solidFill>
                  <a:schemeClr val="tx1"/>
                </a:solidFill>
                <a:latin typeface="Arial" panose="020B0604020202020204" pitchFamily="34" charset="0"/>
                <a:cs typeface="Arial" panose="020B0604020202020204" pitchFamily="34" charset="0"/>
              </a:rPr>
              <a:t>Mrs Brookman</a:t>
            </a:r>
          </a:p>
          <a:p>
            <a:r>
              <a:rPr lang="en-GB" sz="2000" dirty="0">
                <a:solidFill>
                  <a:schemeClr val="tx1"/>
                </a:solidFill>
                <a:latin typeface="Arial" panose="020B0604020202020204" pitchFamily="34" charset="0"/>
                <a:cs typeface="Arial" panose="020B0604020202020204" pitchFamily="34" charset="0"/>
              </a:rPr>
              <a:t>Mrs </a:t>
            </a:r>
            <a:r>
              <a:rPr lang="en-GB" sz="2000" dirty="0" smtClean="0">
                <a:solidFill>
                  <a:schemeClr val="tx1"/>
                </a:solidFill>
                <a:latin typeface="Arial" panose="020B0604020202020204" pitchFamily="34" charset="0"/>
                <a:cs typeface="Arial" panose="020B0604020202020204" pitchFamily="34" charset="0"/>
              </a:rPr>
              <a:t>Bainbridge</a:t>
            </a:r>
          </a:p>
          <a:p>
            <a:r>
              <a:rPr lang="en-GB" sz="2000" i="1" dirty="0">
                <a:solidFill>
                  <a:schemeClr val="tx1"/>
                </a:solidFill>
                <a:latin typeface="Arial" panose="020B0604020202020204" pitchFamily="34" charset="0"/>
                <a:cs typeface="Arial" panose="020B0604020202020204" pitchFamily="34" charset="0"/>
              </a:rPr>
              <a:t>Miss </a:t>
            </a:r>
            <a:r>
              <a:rPr lang="en-GB" sz="2000" i="1" dirty="0" smtClean="0">
                <a:solidFill>
                  <a:schemeClr val="tx1"/>
                </a:solidFill>
                <a:latin typeface="Arial" panose="020B0604020202020204" pitchFamily="34" charset="0"/>
                <a:cs typeface="Arial" panose="020B0604020202020204" pitchFamily="34" charset="0"/>
              </a:rPr>
              <a:t>Holloway</a:t>
            </a:r>
          </a:p>
          <a:p>
            <a:r>
              <a:rPr lang="en-GB" sz="2000" i="1" dirty="0">
                <a:solidFill>
                  <a:schemeClr val="tx1"/>
                </a:solidFill>
                <a:latin typeface="Arial" panose="020B0604020202020204" pitchFamily="34" charset="0"/>
                <a:cs typeface="Arial" panose="020B0604020202020204" pitchFamily="34" charset="0"/>
              </a:rPr>
              <a:t>Miss </a:t>
            </a:r>
            <a:r>
              <a:rPr lang="en-GB" sz="2000" i="1" dirty="0" err="1">
                <a:solidFill>
                  <a:schemeClr val="tx1"/>
                </a:solidFill>
                <a:latin typeface="Arial" panose="020B0604020202020204" pitchFamily="34" charset="0"/>
                <a:cs typeface="Arial" panose="020B0604020202020204" pitchFamily="34" charset="0"/>
              </a:rPr>
              <a:t>Towning</a:t>
            </a:r>
            <a:endParaRPr lang="en-GB" sz="2000" i="1" dirty="0">
              <a:solidFill>
                <a:schemeClr val="tx1"/>
              </a:solidFill>
              <a:latin typeface="Arial" panose="020B0604020202020204" pitchFamily="34" charset="0"/>
              <a:cs typeface="Arial" panose="020B0604020202020204" pitchFamily="34" charset="0"/>
            </a:endParaRPr>
          </a:p>
          <a:p>
            <a:r>
              <a:rPr lang="en-GB" sz="2000" i="1" dirty="0">
                <a:solidFill>
                  <a:schemeClr val="tx1"/>
                </a:solidFill>
                <a:latin typeface="Arial" panose="020B0604020202020204" pitchFamily="34" charset="0"/>
                <a:cs typeface="Arial" panose="020B0604020202020204" pitchFamily="34" charset="0"/>
              </a:rPr>
              <a:t>Miss </a:t>
            </a:r>
            <a:r>
              <a:rPr lang="en-GB" sz="2000" i="1" dirty="0" smtClean="0">
                <a:solidFill>
                  <a:schemeClr val="tx1"/>
                </a:solidFill>
                <a:latin typeface="Arial" panose="020B0604020202020204" pitchFamily="34" charset="0"/>
                <a:cs typeface="Arial" panose="020B0604020202020204" pitchFamily="34" charset="0"/>
              </a:rPr>
              <a:t>Parry</a:t>
            </a:r>
          </a:p>
          <a:p>
            <a:r>
              <a:rPr lang="en-GB" sz="2000" i="1" dirty="0">
                <a:solidFill>
                  <a:schemeClr val="tx1"/>
                </a:solidFill>
                <a:latin typeface="Arial" panose="020B0604020202020204" pitchFamily="34" charset="0"/>
                <a:cs typeface="Arial" panose="020B0604020202020204" pitchFamily="34" charset="0"/>
              </a:rPr>
              <a:t>Miss </a:t>
            </a:r>
            <a:r>
              <a:rPr lang="en-GB" sz="2000" i="1" dirty="0" smtClean="0">
                <a:solidFill>
                  <a:schemeClr val="tx1"/>
                </a:solidFill>
                <a:latin typeface="Arial" panose="020B0604020202020204" pitchFamily="34" charset="0"/>
                <a:cs typeface="Arial" panose="020B0604020202020204" pitchFamily="34" charset="0"/>
              </a:rPr>
              <a:t>Ridgway</a:t>
            </a:r>
            <a:endParaRPr lang="en-GB" sz="2000" i="1" dirty="0">
              <a:solidFill>
                <a:schemeClr val="tx1"/>
              </a:solidFill>
              <a:latin typeface="Arial" panose="020B0604020202020204" pitchFamily="34" charset="0"/>
              <a:cs typeface="Arial" panose="020B0604020202020204" pitchFamily="34" charset="0"/>
            </a:endParaRPr>
          </a:p>
        </p:txBody>
      </p:sp>
      <p:sp>
        <p:nvSpPr>
          <p:cNvPr id="99" name="Rounded Rectangle 98"/>
          <p:cNvSpPr/>
          <p:nvPr/>
        </p:nvSpPr>
        <p:spPr>
          <a:xfrm>
            <a:off x="2718898" y="3120260"/>
            <a:ext cx="7100915" cy="4627469"/>
          </a:xfrm>
          <a:prstGeom prst="roundRect">
            <a:avLst>
              <a:gd name="adj" fmla="val 7679"/>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u="sng" dirty="0" smtClean="0">
                <a:solidFill>
                  <a:schemeClr val="tx1"/>
                </a:solidFill>
                <a:latin typeface="Arial" panose="020B0604020202020204" pitchFamily="34" charset="0"/>
                <a:cs typeface="Arial" panose="020B0604020202020204" pitchFamily="34" charset="0"/>
              </a:rPr>
              <a:t>What will I learn?</a:t>
            </a:r>
          </a:p>
          <a:p>
            <a:pPr algn="ctr"/>
            <a:endParaRPr lang="en-GB" sz="1800" dirty="0">
              <a:solidFill>
                <a:schemeClr val="tx1"/>
              </a:solidFill>
              <a:latin typeface="Arial" panose="020B0604020202020204" pitchFamily="34" charset="0"/>
              <a:cs typeface="Arial" panose="020B0604020202020204" pitchFamily="34" charset="0"/>
            </a:endParaRPr>
          </a:p>
          <a:p>
            <a:r>
              <a:rPr lang="en-GB" sz="1800" dirty="0">
                <a:solidFill>
                  <a:schemeClr val="tx1"/>
                </a:solidFill>
                <a:latin typeface="Arial" panose="020B0604020202020204" pitchFamily="34" charset="0"/>
                <a:cs typeface="Arial" panose="020B0604020202020204" pitchFamily="34" charset="0"/>
              </a:rPr>
              <a:t>In English you will develop your </a:t>
            </a:r>
            <a:r>
              <a:rPr lang="en-GB" sz="1800" b="1" dirty="0">
                <a:solidFill>
                  <a:schemeClr val="tx1"/>
                </a:solidFill>
                <a:latin typeface="Arial" panose="020B0604020202020204" pitchFamily="34" charset="0"/>
                <a:cs typeface="Arial" panose="020B0604020202020204" pitchFamily="34" charset="0"/>
              </a:rPr>
              <a:t>wisdom</a:t>
            </a:r>
            <a:r>
              <a:rPr lang="en-GB" sz="1800" dirty="0">
                <a:solidFill>
                  <a:schemeClr val="tx1"/>
                </a:solidFill>
                <a:latin typeface="Arial" panose="020B0604020202020204" pitchFamily="34" charset="0"/>
                <a:cs typeface="Arial" panose="020B0604020202020204" pitchFamily="34" charset="0"/>
              </a:rPr>
              <a:t> by going on a fantastic journey through English literature, studying the best novels, poems and short stories ever written! From Ancient Greece to Victorian England; from Shakespeare to Shelley; and from Beowulf to Barnes, you will learn how English literature has changed over the centuries, and explore the themes of Power, Responsibility, Identity and Relationships.</a:t>
            </a:r>
          </a:p>
          <a:p>
            <a:endParaRPr lang="en-GB" sz="1800" b="1" dirty="0">
              <a:solidFill>
                <a:schemeClr val="tx1"/>
              </a:solidFill>
              <a:latin typeface="Arial" panose="020B0604020202020204" pitchFamily="34" charset="0"/>
              <a:cs typeface="Arial" panose="020B0604020202020204" pitchFamily="34" charset="0"/>
            </a:endParaRPr>
          </a:p>
          <a:p>
            <a:r>
              <a:rPr lang="en-US" sz="1800" b="1" dirty="0">
                <a:solidFill>
                  <a:schemeClr val="tx1"/>
                </a:solidFill>
                <a:latin typeface="Arial" panose="020B0604020202020204" pitchFamily="34" charset="0"/>
                <a:cs typeface="Arial" panose="020B0604020202020204" pitchFamily="34" charset="0"/>
              </a:rPr>
              <a:t>Year 7</a:t>
            </a:r>
            <a:endParaRPr lang="en-US" sz="1800" dirty="0">
              <a:solidFill>
                <a:schemeClr val="tx1"/>
              </a:solidFill>
              <a:latin typeface="Arial" panose="020B0604020202020204" pitchFamily="34" charset="0"/>
              <a:cs typeface="Arial" panose="020B0604020202020204" pitchFamily="34" charset="0"/>
            </a:endParaRPr>
          </a:p>
          <a:p>
            <a:r>
              <a:rPr lang="en-US" sz="1800" dirty="0">
                <a:solidFill>
                  <a:schemeClr val="tx1"/>
                </a:solidFill>
                <a:latin typeface="Arial" panose="020B0604020202020204" pitchFamily="34" charset="0"/>
                <a:cs typeface="Arial" panose="020B0604020202020204" pitchFamily="34" charset="0"/>
              </a:rPr>
              <a:t>Unit 1- Greek myths and ‘Beowulf’</a:t>
            </a:r>
          </a:p>
          <a:p>
            <a:r>
              <a:rPr lang="en-US" sz="1800" dirty="0">
                <a:solidFill>
                  <a:schemeClr val="tx1"/>
                </a:solidFill>
                <a:latin typeface="Arial" panose="020B0604020202020204" pitchFamily="34" charset="0"/>
                <a:cs typeface="Arial" panose="020B0604020202020204" pitchFamily="34" charset="0"/>
              </a:rPr>
              <a:t>Unit 2-Romanticism </a:t>
            </a:r>
          </a:p>
          <a:p>
            <a:r>
              <a:rPr lang="en-US" sz="1800" dirty="0">
                <a:solidFill>
                  <a:schemeClr val="tx1"/>
                </a:solidFill>
                <a:latin typeface="Arial" panose="020B0604020202020204" pitchFamily="34" charset="0"/>
                <a:cs typeface="Arial" panose="020B0604020202020204" pitchFamily="34" charset="0"/>
              </a:rPr>
              <a:t>Unit 3-Shakespearian Comedies- focus on ‘A Midsummer Night’s Dream’</a:t>
            </a:r>
          </a:p>
        </p:txBody>
      </p:sp>
      <p:sp>
        <p:nvSpPr>
          <p:cNvPr id="101" name="Rounded Rectangular Callout 100"/>
          <p:cNvSpPr/>
          <p:nvPr/>
        </p:nvSpPr>
        <p:spPr>
          <a:xfrm>
            <a:off x="5296382" y="76903"/>
            <a:ext cx="4924350" cy="2776577"/>
          </a:xfrm>
          <a:prstGeom prst="wedgeRoundRectCallout">
            <a:avLst>
              <a:gd name="adj1" fmla="val 52395"/>
              <a:gd name="adj2" fmla="val 91255"/>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Arial" panose="020B0604020202020204" pitchFamily="34" charset="0"/>
                <a:cs typeface="Arial" panose="020B0604020202020204" pitchFamily="34" charset="0"/>
              </a:rPr>
              <a:t>Did you know</a:t>
            </a:r>
            <a:r>
              <a:rPr lang="en-GB" sz="1600" dirty="0" smtClean="0">
                <a:solidFill>
                  <a:schemeClr val="tx1"/>
                </a:solidFill>
                <a:latin typeface="Arial" panose="020B0604020202020204" pitchFamily="34" charset="0"/>
                <a:cs typeface="Arial" panose="020B0604020202020204" pitchFamily="34" charset="0"/>
              </a:rPr>
              <a:t>…</a:t>
            </a:r>
          </a:p>
          <a:p>
            <a:endParaRPr lang="en-GB" sz="1600" dirty="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The </a:t>
            </a:r>
            <a:r>
              <a:rPr lang="en-GB" sz="1600" dirty="0">
                <a:solidFill>
                  <a:schemeClr val="tx1"/>
                </a:solidFill>
                <a:latin typeface="Arial" panose="020B0604020202020204" pitchFamily="34" charset="0"/>
                <a:cs typeface="Arial" panose="020B0604020202020204" pitchFamily="34" charset="0"/>
              </a:rPr>
              <a:t>first book ever printed in the English language  was </a:t>
            </a:r>
            <a:r>
              <a:rPr lang="en-GB" sz="1600" b="1" dirty="0">
                <a:solidFill>
                  <a:schemeClr val="tx1"/>
                </a:solidFill>
                <a:latin typeface="Arial" panose="020B0604020202020204" pitchFamily="34" charset="0"/>
                <a:cs typeface="Arial" panose="020B0604020202020204" pitchFamily="34" charset="0"/>
              </a:rPr>
              <a:t>The </a:t>
            </a:r>
            <a:r>
              <a:rPr lang="en-GB" sz="1600" b="1" dirty="0" err="1">
                <a:solidFill>
                  <a:schemeClr val="tx1"/>
                </a:solidFill>
                <a:latin typeface="Arial" panose="020B0604020202020204" pitchFamily="34" charset="0"/>
                <a:cs typeface="Arial" panose="020B0604020202020204" pitchFamily="34" charset="0"/>
              </a:rPr>
              <a:t>Recuyell</a:t>
            </a:r>
            <a:r>
              <a:rPr lang="en-GB" sz="1600" b="1" dirty="0">
                <a:solidFill>
                  <a:schemeClr val="tx1"/>
                </a:solidFill>
                <a:latin typeface="Arial" panose="020B0604020202020204" pitchFamily="34" charset="0"/>
                <a:cs typeface="Arial" panose="020B0604020202020204" pitchFamily="34" charset="0"/>
              </a:rPr>
              <a:t> of the </a:t>
            </a:r>
            <a:r>
              <a:rPr lang="en-GB" sz="1600" b="1" dirty="0" err="1">
                <a:solidFill>
                  <a:schemeClr val="tx1"/>
                </a:solidFill>
                <a:latin typeface="Arial" panose="020B0604020202020204" pitchFamily="34" charset="0"/>
                <a:cs typeface="Arial" panose="020B0604020202020204" pitchFamily="34" charset="0"/>
              </a:rPr>
              <a:t>Historyes</a:t>
            </a:r>
            <a:r>
              <a:rPr lang="en-GB" sz="1600" b="1" dirty="0">
                <a:solidFill>
                  <a:schemeClr val="tx1"/>
                </a:solidFill>
                <a:latin typeface="Arial" panose="020B0604020202020204" pitchFamily="34" charset="0"/>
                <a:cs typeface="Arial" panose="020B0604020202020204" pitchFamily="34" charset="0"/>
              </a:rPr>
              <a:t> of </a:t>
            </a:r>
            <a:r>
              <a:rPr lang="en-GB" sz="1600" b="1" dirty="0" err="1">
                <a:solidFill>
                  <a:schemeClr val="tx1"/>
                </a:solidFill>
                <a:latin typeface="Arial" panose="020B0604020202020204" pitchFamily="34" charset="0"/>
                <a:cs typeface="Arial" panose="020B0604020202020204" pitchFamily="34" charset="0"/>
              </a:rPr>
              <a:t>Troye</a:t>
            </a:r>
            <a:r>
              <a:rPr lang="en-GB" sz="1600" b="1" dirty="0">
                <a:solidFill>
                  <a:schemeClr val="tx1"/>
                </a:solidFill>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by William Caxton in 1473? </a:t>
            </a:r>
            <a:endParaRPr lang="en-GB" sz="1600" dirty="0" smtClean="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That’s </a:t>
            </a:r>
            <a:r>
              <a:rPr lang="en-GB" sz="1600" dirty="0">
                <a:solidFill>
                  <a:schemeClr val="tx1"/>
                </a:solidFill>
                <a:latin typeface="Arial" panose="020B0604020202020204" pitchFamily="34" charset="0"/>
                <a:cs typeface="Arial" panose="020B0604020202020204" pitchFamily="34" charset="0"/>
              </a:rPr>
              <a:t>nearly 550 years ago!</a:t>
            </a:r>
            <a:r>
              <a:rPr lang="en-GB" sz="1600" b="1" dirty="0">
                <a:solidFill>
                  <a:schemeClr val="tx1"/>
                </a:solidFill>
                <a:latin typeface="Arial" panose="020B0604020202020204" pitchFamily="34" charset="0"/>
                <a:cs typeface="Arial" panose="020B0604020202020204" pitchFamily="34" charset="0"/>
              </a:rPr>
              <a:t>  </a:t>
            </a:r>
          </a:p>
          <a:p>
            <a:endParaRPr lang="en-GB" sz="1600" b="1" dirty="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Each </a:t>
            </a:r>
            <a:r>
              <a:rPr lang="en-GB" sz="1600" dirty="0">
                <a:solidFill>
                  <a:schemeClr val="tx1"/>
                </a:solidFill>
                <a:latin typeface="Arial" panose="020B0604020202020204" pitchFamily="34" charset="0"/>
                <a:cs typeface="Arial" panose="020B0604020202020204" pitchFamily="34" charset="0"/>
              </a:rPr>
              <a:t>year, nearly 2.2 million new books around the works are published!</a:t>
            </a:r>
          </a:p>
        </p:txBody>
      </p:sp>
      <p:grpSp>
        <p:nvGrpSpPr>
          <p:cNvPr id="8" name="Group 7"/>
          <p:cNvGrpSpPr/>
          <p:nvPr/>
        </p:nvGrpSpPr>
        <p:grpSpPr>
          <a:xfrm>
            <a:off x="9789856" y="2304732"/>
            <a:ext cx="2784497" cy="5515536"/>
            <a:chOff x="10183067" y="4181229"/>
            <a:chExt cx="1796462" cy="3558435"/>
          </a:xfrm>
        </p:grpSpPr>
        <p:grpSp>
          <p:nvGrpSpPr>
            <p:cNvPr id="4" name="Group 3"/>
            <p:cNvGrpSpPr/>
            <p:nvPr/>
          </p:nvGrpSpPr>
          <p:grpSpPr>
            <a:xfrm>
              <a:off x="11480662" y="5856512"/>
              <a:ext cx="436412" cy="709612"/>
              <a:chOff x="11429281" y="5582051"/>
              <a:chExt cx="436412" cy="709612"/>
            </a:xfrm>
          </p:grpSpPr>
          <p:sp>
            <p:nvSpPr>
              <p:cNvPr id="102" name="Freeform 101"/>
              <p:cNvSpPr/>
              <p:nvPr/>
            </p:nvSpPr>
            <p:spPr>
              <a:xfrm>
                <a:off x="11429281" y="5582051"/>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Freeform 102"/>
              <p:cNvSpPr/>
              <p:nvPr/>
            </p:nvSpPr>
            <p:spPr>
              <a:xfrm>
                <a:off x="11489598" y="562817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11606684" y="559624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p:cNvGrpSpPr/>
            <p:nvPr/>
          </p:nvGrpSpPr>
          <p:grpSpPr>
            <a:xfrm>
              <a:off x="10820960" y="7455468"/>
              <a:ext cx="1033148" cy="284196"/>
              <a:chOff x="4224338" y="4626769"/>
              <a:chExt cx="1462972" cy="402431"/>
            </a:xfrm>
            <a:solidFill>
              <a:schemeClr val="tx1"/>
            </a:solidFill>
          </p:grpSpPr>
          <p:sp>
            <p:nvSpPr>
              <p:cNvPr id="96" name="Freeform 95"/>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Freeform 96"/>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 name="Group 15"/>
            <p:cNvGrpSpPr/>
            <p:nvPr/>
          </p:nvGrpSpPr>
          <p:grpSpPr>
            <a:xfrm>
              <a:off x="10933555" y="5230804"/>
              <a:ext cx="779738" cy="908459"/>
              <a:chOff x="4297094" y="1517301"/>
              <a:chExt cx="1104135" cy="1286409"/>
            </a:xfrm>
          </p:grpSpPr>
          <p:grpSp>
            <p:nvGrpSpPr>
              <p:cNvPr id="87" name="Group 86"/>
              <p:cNvGrpSpPr/>
              <p:nvPr/>
            </p:nvGrpSpPr>
            <p:grpSpPr>
              <a:xfrm>
                <a:off x="4783255" y="1798875"/>
                <a:ext cx="617974" cy="1004835"/>
                <a:chOff x="4783255" y="1798875"/>
                <a:chExt cx="617974" cy="1004835"/>
              </a:xfrm>
            </p:grpSpPr>
            <p:sp>
              <p:nvSpPr>
                <p:cNvPr id="93" name="Freeform 92"/>
                <p:cNvSpPr/>
                <p:nvPr/>
              </p:nvSpPr>
              <p:spPr>
                <a:xfrm>
                  <a:off x="4783255" y="1798875"/>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Freeform 93"/>
                <p:cNvSpPr/>
                <p:nvPr/>
              </p:nvSpPr>
              <p:spPr>
                <a:xfrm>
                  <a:off x="4868666" y="1864189"/>
                  <a:ext cx="381837" cy="828988"/>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Freeform 94"/>
                <p:cNvSpPr/>
                <p:nvPr/>
              </p:nvSpPr>
              <p:spPr>
                <a:xfrm>
                  <a:off x="5034463" y="1818971"/>
                  <a:ext cx="301451"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8" name="Group 87"/>
              <p:cNvGrpSpPr/>
              <p:nvPr/>
            </p:nvGrpSpPr>
            <p:grpSpPr>
              <a:xfrm>
                <a:off x="4297094" y="1517301"/>
                <a:ext cx="658167" cy="1004836"/>
                <a:chOff x="4297094" y="1517301"/>
                <a:chExt cx="658167" cy="1004836"/>
              </a:xfrm>
            </p:grpSpPr>
            <p:sp>
              <p:nvSpPr>
                <p:cNvPr id="89" name="Freeform 88"/>
                <p:cNvSpPr/>
                <p:nvPr/>
              </p:nvSpPr>
              <p:spPr>
                <a:xfrm>
                  <a:off x="4297094" y="1517301"/>
                  <a:ext cx="658167" cy="1004836"/>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4447820" y="1552470"/>
                  <a:ext cx="452177" cy="869184"/>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Freeform 90"/>
                <p:cNvSpPr/>
                <p:nvPr/>
              </p:nvSpPr>
              <p:spPr>
                <a:xfrm>
                  <a:off x="4447819"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p:cNvSpPr/>
                <p:nvPr/>
              </p:nvSpPr>
              <p:spPr>
                <a:xfrm>
                  <a:off x="4553327" y="1657978"/>
                  <a:ext cx="221063" cy="6732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7" name="Freeform 16"/>
            <p:cNvSpPr/>
            <p:nvPr/>
          </p:nvSpPr>
          <p:spPr>
            <a:xfrm>
              <a:off x="11015188" y="6389312"/>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11750903" y="5991606"/>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11249892" y="5627532"/>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10540242" y="4574829"/>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0183067" y="5835213"/>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0220732" y="6102593"/>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0799214" y="5704887"/>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1177756" y="5934430"/>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1241658" y="5836895"/>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10540242" y="4840783"/>
              <a:ext cx="1382306" cy="870575"/>
              <a:chOff x="3752850" y="996086"/>
              <a:chExt cx="1928813" cy="1232764"/>
            </a:xfrm>
          </p:grpSpPr>
          <p:grpSp>
            <p:nvGrpSpPr>
              <p:cNvPr id="60" name="Group 59"/>
              <p:cNvGrpSpPr/>
              <p:nvPr/>
            </p:nvGrpSpPr>
            <p:grpSpPr>
              <a:xfrm>
                <a:off x="3752850" y="1132799"/>
                <a:ext cx="1928813" cy="1096051"/>
                <a:chOff x="3752850" y="1132799"/>
                <a:chExt cx="1928813" cy="1096051"/>
              </a:xfrm>
            </p:grpSpPr>
            <p:grpSp>
              <p:nvGrpSpPr>
                <p:cNvPr id="64" name="Group 63"/>
                <p:cNvGrpSpPr/>
                <p:nvPr/>
              </p:nvGrpSpPr>
              <p:grpSpPr>
                <a:xfrm>
                  <a:off x="3752850" y="1132799"/>
                  <a:ext cx="1482387" cy="1096051"/>
                  <a:chOff x="3752850" y="1132799"/>
                  <a:chExt cx="1482387" cy="1096051"/>
                </a:xfrm>
              </p:grpSpPr>
              <p:grpSp>
                <p:nvGrpSpPr>
                  <p:cNvPr id="67" name="Group 66"/>
                  <p:cNvGrpSpPr/>
                  <p:nvPr/>
                </p:nvGrpSpPr>
                <p:grpSpPr>
                  <a:xfrm>
                    <a:off x="4431180" y="1698425"/>
                    <a:ext cx="642937" cy="347068"/>
                    <a:chOff x="4431180" y="1698425"/>
                    <a:chExt cx="642937" cy="347068"/>
                  </a:xfrm>
                </p:grpSpPr>
                <p:sp>
                  <p:nvSpPr>
                    <p:cNvPr id="84" name="Freeform 83"/>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Freeform 85"/>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8" name="Group 67"/>
                  <p:cNvGrpSpPr/>
                  <p:nvPr/>
                </p:nvGrpSpPr>
                <p:grpSpPr>
                  <a:xfrm>
                    <a:off x="4211678" y="1132799"/>
                    <a:ext cx="978727" cy="487676"/>
                    <a:chOff x="4211678" y="1132799"/>
                    <a:chExt cx="978727" cy="487676"/>
                  </a:xfrm>
                </p:grpSpPr>
                <p:sp>
                  <p:nvSpPr>
                    <p:cNvPr id="72" name="Oval 71"/>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6" name="Group 75"/>
                    <p:cNvGrpSpPr/>
                    <p:nvPr/>
                  </p:nvGrpSpPr>
                  <p:grpSpPr>
                    <a:xfrm>
                      <a:off x="5007070" y="1288587"/>
                      <a:ext cx="110523" cy="162043"/>
                      <a:chOff x="5007070" y="1288587"/>
                      <a:chExt cx="110523" cy="162043"/>
                    </a:xfrm>
                  </p:grpSpPr>
                  <p:sp>
                    <p:nvSpPr>
                      <p:cNvPr id="81" name="Oval 80"/>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7" name="Group 76"/>
                    <p:cNvGrpSpPr/>
                    <p:nvPr/>
                  </p:nvGrpSpPr>
                  <p:grpSpPr>
                    <a:xfrm>
                      <a:off x="4325587" y="1395594"/>
                      <a:ext cx="108000" cy="144000"/>
                      <a:chOff x="5007070" y="1288587"/>
                      <a:chExt cx="110523" cy="162043"/>
                    </a:xfrm>
                  </p:grpSpPr>
                  <p:sp>
                    <p:nvSpPr>
                      <p:cNvPr id="78" name="Oval 77"/>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9" name="Freeform 68"/>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5" name="Freeform 64"/>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Freeform 65"/>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1" name="Arc 60"/>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2" name="Arc 61"/>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3" name="Arc 62"/>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7" name="Arc 26"/>
            <p:cNvSpPr/>
            <p:nvPr/>
          </p:nvSpPr>
          <p:spPr>
            <a:xfrm rot="6326081">
              <a:off x="10923137" y="5288924"/>
              <a:ext cx="122725" cy="151420"/>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Arc 27"/>
            <p:cNvSpPr/>
            <p:nvPr/>
          </p:nvSpPr>
          <p:spPr>
            <a:xfrm rot="13063333" flipH="1">
              <a:off x="11448026" y="5178209"/>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Oval 28"/>
            <p:cNvSpPr/>
            <p:nvPr/>
          </p:nvSpPr>
          <p:spPr>
            <a:xfrm rot="20840436">
              <a:off x="11466143" y="5245217"/>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a:off x="10802577" y="6004218"/>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a:off x="11044733" y="5846144"/>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11697207" y="6068120"/>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11062970" y="6409033"/>
              <a:ext cx="785170" cy="1126389"/>
              <a:chOff x="8421832" y="3221182"/>
              <a:chExt cx="1111827" cy="1595004"/>
            </a:xfrm>
          </p:grpSpPr>
          <p:sp>
            <p:nvSpPr>
              <p:cNvPr id="53" name="Freeform 52"/>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Freeform 35"/>
            <p:cNvSpPr/>
            <p:nvPr/>
          </p:nvSpPr>
          <p:spPr>
            <a:xfrm>
              <a:off x="11611992" y="6362424"/>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lowchart: Off-page Connector 36"/>
            <p:cNvSpPr/>
            <p:nvPr/>
          </p:nvSpPr>
          <p:spPr>
            <a:xfrm>
              <a:off x="11294957" y="5992911"/>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Group 37"/>
            <p:cNvGrpSpPr/>
            <p:nvPr/>
          </p:nvGrpSpPr>
          <p:grpSpPr>
            <a:xfrm>
              <a:off x="10500911" y="5667891"/>
              <a:ext cx="1456758" cy="1048518"/>
              <a:chOff x="5987936" y="1759315"/>
              <a:chExt cx="2062817" cy="1484737"/>
            </a:xfrm>
          </p:grpSpPr>
          <p:sp>
            <p:nvSpPr>
              <p:cNvPr id="39" name="Freeform 38"/>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4"/>
            <p:cNvGrpSpPr/>
            <p:nvPr/>
          </p:nvGrpSpPr>
          <p:grpSpPr>
            <a:xfrm>
              <a:off x="11010663" y="4191781"/>
              <a:ext cx="436412" cy="709612"/>
              <a:chOff x="11010663" y="4191781"/>
              <a:chExt cx="436412" cy="709612"/>
            </a:xfrm>
          </p:grpSpPr>
          <p:sp>
            <p:nvSpPr>
              <p:cNvPr id="105" name="Freeform 104"/>
              <p:cNvSpPr/>
              <p:nvPr/>
            </p:nvSpPr>
            <p:spPr>
              <a:xfrm>
                <a:off x="11010663" y="4191781"/>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reeform 105"/>
              <p:cNvSpPr/>
              <p:nvPr/>
            </p:nvSpPr>
            <p:spPr>
              <a:xfrm>
                <a:off x="11070980" y="423790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Freeform 106"/>
              <p:cNvSpPr/>
              <p:nvPr/>
            </p:nvSpPr>
            <p:spPr>
              <a:xfrm>
                <a:off x="11188066" y="420597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 name="Group 32"/>
            <p:cNvGrpSpPr/>
            <p:nvPr/>
          </p:nvGrpSpPr>
          <p:grpSpPr>
            <a:xfrm>
              <a:off x="10546111" y="4181229"/>
              <a:ext cx="1433418" cy="965073"/>
              <a:chOff x="3753059" y="60290"/>
              <a:chExt cx="2029767" cy="1366576"/>
            </a:xfrm>
          </p:grpSpPr>
          <p:sp>
            <p:nvSpPr>
              <p:cNvPr id="56" name="Freeform 55"/>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Freeform 58"/>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09" name="Rectangle 108">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7" name="Picture 6">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11" name="TextBox 10">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27</a:t>
            </a:r>
            <a:endParaRPr lang="en-GB" sz="2000" dirty="0"/>
          </a:p>
        </p:txBody>
      </p:sp>
      <p:sp>
        <p:nvSpPr>
          <p:cNvPr id="12" name="TextBox 11">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37</a:t>
            </a:r>
            <a:endParaRPr lang="en-GB" sz="2000" dirty="0"/>
          </a:p>
        </p:txBody>
      </p:sp>
      <p:sp>
        <p:nvSpPr>
          <p:cNvPr id="13" name="TextBox 12">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47</a:t>
            </a:r>
            <a:endParaRPr lang="en-GB" sz="2000" dirty="0"/>
          </a:p>
        </p:txBody>
      </p:sp>
      <p:sp>
        <p:nvSpPr>
          <p:cNvPr id="14" name="TextBox 13">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57</a:t>
            </a:r>
            <a:endParaRPr lang="en-GB" sz="2000" dirty="0"/>
          </a:p>
        </p:txBody>
      </p:sp>
    </p:spTree>
    <p:extLst>
      <p:ext uri="{BB962C8B-B14F-4D97-AF65-F5344CB8AC3E}">
        <p14:creationId xmlns:p14="http://schemas.microsoft.com/office/powerpoint/2010/main" val="2830673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5" name="Straight Connector 104"/>
          <p:cNvCxnSpPr/>
          <p:nvPr/>
        </p:nvCxnSpPr>
        <p:spPr>
          <a:xfrm>
            <a:off x="9941352" y="6261586"/>
            <a:ext cx="2860248"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525" y="0"/>
            <a:ext cx="12058650" cy="1855788"/>
          </a:xfrm>
        </p:spPr>
        <p:txBody>
          <a:bodyPr/>
          <a:lstStyle/>
          <a:p>
            <a:r>
              <a:rPr lang="en-GB" dirty="0" smtClean="0">
                <a:latin typeface="Adobe Gothic Std B" panose="020B0800000000000000" pitchFamily="34" charset="-128"/>
                <a:ea typeface="Adobe Gothic Std B" panose="020B0800000000000000" pitchFamily="34" charset="-128"/>
              </a:rPr>
              <a:t>Humanities</a:t>
            </a:r>
            <a:r>
              <a:rPr lang="en-GB" sz="4400" dirty="0" smtClean="0">
                <a:latin typeface="Adobe Gothic Std B" panose="020B0800000000000000" pitchFamily="34" charset="-128"/>
                <a:ea typeface="Adobe Gothic Std B" panose="020B0800000000000000" pitchFamily="34" charset="-128"/>
              </a:rPr>
              <a:t>– Geography</a:t>
            </a:r>
            <a:endParaRPr lang="en-GB" sz="4000"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308699"/>
            <a:ext cx="8591550" cy="400110"/>
          </a:xfrm>
          <a:prstGeom prst="rect">
            <a:avLst/>
          </a:prstGeom>
          <a:noFill/>
        </p:spPr>
        <p:txBody>
          <a:bodyPr wrap="square" rtlCol="0">
            <a:spAutoFit/>
          </a:bodyPr>
          <a:lstStyle/>
          <a:p>
            <a:r>
              <a:rPr lang="en-GB" sz="2000" dirty="0" smtClean="0"/>
              <a:t>What percentage of the Earths population lives in the Northern Hemisphere?</a:t>
            </a:r>
            <a:endParaRPr lang="en-GB" sz="2000" dirty="0"/>
          </a:p>
        </p:txBody>
      </p:sp>
      <p:sp>
        <p:nvSpPr>
          <p:cNvPr id="94" name="Rounded Rectangle 93"/>
          <p:cNvSpPr/>
          <p:nvPr/>
        </p:nvSpPr>
        <p:spPr>
          <a:xfrm>
            <a:off x="209550" y="1465193"/>
            <a:ext cx="2340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u="sng" dirty="0" smtClean="0">
                <a:solidFill>
                  <a:schemeClr val="tx1"/>
                </a:solidFill>
                <a:latin typeface="Arial" panose="020B0604020202020204" pitchFamily="34" charset="0"/>
                <a:cs typeface="Arial" panose="020B0604020202020204" pitchFamily="34" charset="0"/>
              </a:rPr>
              <a:t>Department staff</a:t>
            </a:r>
          </a:p>
          <a:p>
            <a:pPr algn="ctr"/>
            <a:endParaRPr lang="en-GB" sz="1800" u="sng" dirty="0" smtClean="0">
              <a:solidFill>
                <a:schemeClr val="tx1"/>
              </a:solidFill>
              <a:latin typeface="Arial" panose="020B0604020202020204" pitchFamily="34" charset="0"/>
              <a:cs typeface="Arial" panose="020B0604020202020204" pitchFamily="34" charset="0"/>
            </a:endParaRPr>
          </a:p>
          <a:p>
            <a:pPr algn="ctr"/>
            <a:r>
              <a:rPr lang="en-GB" sz="1800" b="1" dirty="0">
                <a:solidFill>
                  <a:schemeClr val="tx1"/>
                </a:solidFill>
                <a:latin typeface="Arial" panose="020B0604020202020204" pitchFamily="34" charset="0"/>
                <a:cs typeface="Arial" panose="020B0604020202020204" pitchFamily="34" charset="0"/>
              </a:rPr>
              <a:t>Miss Hinch</a:t>
            </a:r>
          </a:p>
          <a:p>
            <a:pPr algn="ctr"/>
            <a:r>
              <a:rPr lang="en-GB" sz="1800" dirty="0">
                <a:solidFill>
                  <a:schemeClr val="tx1"/>
                </a:solidFill>
                <a:latin typeface="Arial" panose="020B0604020202020204" pitchFamily="34" charset="0"/>
                <a:cs typeface="Arial" panose="020B0604020202020204" pitchFamily="34" charset="0"/>
              </a:rPr>
              <a:t>Mr Galbraith</a:t>
            </a:r>
          </a:p>
          <a:p>
            <a:pPr algn="ctr"/>
            <a:r>
              <a:rPr lang="en-GB" sz="1800" dirty="0">
                <a:solidFill>
                  <a:schemeClr val="tx1"/>
                </a:solidFill>
                <a:latin typeface="Arial" panose="020B0604020202020204" pitchFamily="34" charset="0"/>
                <a:cs typeface="Arial" panose="020B0604020202020204" pitchFamily="34" charset="0"/>
              </a:rPr>
              <a:t>Mrs </a:t>
            </a:r>
            <a:r>
              <a:rPr lang="en-GB" sz="1800" dirty="0" smtClean="0">
                <a:solidFill>
                  <a:schemeClr val="tx1"/>
                </a:solidFill>
                <a:latin typeface="Arial" panose="020B0604020202020204" pitchFamily="34" charset="0"/>
                <a:cs typeface="Arial" panose="020B0604020202020204" pitchFamily="34" charset="0"/>
              </a:rPr>
              <a:t>Thompson</a:t>
            </a:r>
          </a:p>
          <a:p>
            <a:pPr algn="ctr"/>
            <a:r>
              <a:rPr lang="en-GB" sz="1800" i="1" dirty="0" smtClean="0">
                <a:solidFill>
                  <a:schemeClr val="tx1"/>
                </a:solidFill>
                <a:latin typeface="Arial" panose="020B0604020202020204" pitchFamily="34" charset="0"/>
                <a:cs typeface="Arial" panose="020B0604020202020204" pitchFamily="34" charset="0"/>
              </a:rPr>
              <a:t>Mrs Tindall</a:t>
            </a:r>
            <a:endParaRPr lang="en-GB" sz="1800" i="1" dirty="0">
              <a:solidFill>
                <a:schemeClr val="tx1"/>
              </a:solidFill>
              <a:latin typeface="Arial" panose="020B0604020202020204" pitchFamily="34" charset="0"/>
              <a:cs typeface="Arial" panose="020B0604020202020204" pitchFamily="34" charset="0"/>
            </a:endParaRPr>
          </a:p>
          <a:p>
            <a:pPr algn="ctr"/>
            <a:endParaRPr lang="en-GB" sz="1800" dirty="0">
              <a:solidFill>
                <a:schemeClr val="tx1"/>
              </a:solidFill>
              <a:latin typeface="Arial" panose="020B0604020202020204" pitchFamily="34" charset="0"/>
              <a:cs typeface="Arial" panose="020B0604020202020204" pitchFamily="34" charset="0"/>
            </a:endParaRPr>
          </a:p>
        </p:txBody>
      </p:sp>
      <p:sp>
        <p:nvSpPr>
          <p:cNvPr id="95" name="Rounded Rectangle 94"/>
          <p:cNvSpPr/>
          <p:nvPr/>
        </p:nvSpPr>
        <p:spPr>
          <a:xfrm>
            <a:off x="209550" y="4224694"/>
            <a:ext cx="9750314" cy="3607714"/>
          </a:xfrm>
          <a:prstGeom prst="roundRect">
            <a:avLst>
              <a:gd name="adj" fmla="val 8218"/>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endParaRPr lang="en-GB" sz="1600" u="sng" dirty="0">
              <a:solidFill>
                <a:schemeClr val="tx1"/>
              </a:solidFill>
              <a:latin typeface="Arial" panose="020B0604020202020204" pitchFamily="34" charset="0"/>
              <a:cs typeface="Arial" panose="020B0604020202020204" pitchFamily="34" charset="0"/>
            </a:endParaRP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When you arrive at Lincoln Academy you’ll take a journey through our planets oceans and learn how and why they are so important to people and our earth’s climate. You’ll explore how diverse and unique the environment is and how people have threatened these fragile environments and damaged them over time. </a:t>
            </a:r>
          </a:p>
          <a:p>
            <a:r>
              <a:rPr lang="en-GB" sz="1600" dirty="0">
                <a:solidFill>
                  <a:schemeClr val="tx1"/>
                </a:solidFill>
                <a:latin typeface="Arial" panose="020B0604020202020204" pitchFamily="34" charset="0"/>
                <a:cs typeface="Arial" panose="020B0604020202020204" pitchFamily="34" charset="0"/>
              </a:rPr>
              <a:t> </a:t>
            </a:r>
          </a:p>
          <a:p>
            <a:r>
              <a:rPr lang="en-GB" sz="1600" dirty="0">
                <a:solidFill>
                  <a:schemeClr val="tx1"/>
                </a:solidFill>
                <a:latin typeface="Arial" panose="020B0604020202020204" pitchFamily="34" charset="0"/>
                <a:cs typeface="Arial" panose="020B0604020202020204" pitchFamily="34" charset="0"/>
              </a:rPr>
              <a:t>You’ll learn about how people live in very different ways to us and how we can best try to close the gap between the richest and poorest people within Africa and strangely why China wants to set up businesses there! After having learnt about Russia you’ll be able to decide whether you think the Geography of the largest country in the world is a benefit or a curse! </a:t>
            </a:r>
          </a:p>
          <a:p>
            <a:r>
              <a:rPr lang="en-GB" sz="1600" dirty="0">
                <a:solidFill>
                  <a:schemeClr val="tx1"/>
                </a:solidFill>
                <a:latin typeface="Arial" panose="020B0604020202020204" pitchFamily="34" charset="0"/>
                <a:cs typeface="Arial" panose="020B0604020202020204" pitchFamily="34" charset="0"/>
              </a:rPr>
              <a:t>  </a:t>
            </a:r>
          </a:p>
          <a:p>
            <a:pPr algn="ctr"/>
            <a:endParaRPr lang="en-GB" sz="1600" dirty="0">
              <a:solidFill>
                <a:schemeClr val="tx1"/>
              </a:solidFill>
              <a:latin typeface="Arial" panose="020B0604020202020204" pitchFamily="34" charset="0"/>
              <a:cs typeface="Arial" panose="020B0604020202020204" pitchFamily="34" charset="0"/>
            </a:endParaRPr>
          </a:p>
        </p:txBody>
      </p:sp>
      <p:sp>
        <p:nvSpPr>
          <p:cNvPr id="96" name="Rounded Rectangle 95"/>
          <p:cNvSpPr/>
          <p:nvPr/>
        </p:nvSpPr>
        <p:spPr>
          <a:xfrm>
            <a:off x="2759100" y="1465193"/>
            <a:ext cx="5661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Throughout your time here you’ll develop your locational and map skills learning how to be an excellent Geographer! Have you ever wondered why some places get so many hurricanes or earthquakes yet others have none? Or how people can be best prepared for flooding? Geography is the place to be!</a:t>
            </a:r>
          </a:p>
        </p:txBody>
      </p:sp>
      <p:sp>
        <p:nvSpPr>
          <p:cNvPr id="97" name="Rounded Rectangular Callout 96"/>
          <p:cNvSpPr/>
          <p:nvPr/>
        </p:nvSpPr>
        <p:spPr>
          <a:xfrm>
            <a:off x="8629650" y="209766"/>
            <a:ext cx="3886200" cy="3138527"/>
          </a:xfrm>
          <a:prstGeom prst="wedgeRoundRectCallout">
            <a:avLst>
              <a:gd name="adj1" fmla="val -782"/>
              <a:gd name="adj2" fmla="val 92520"/>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Fancy a fieldtrip? </a:t>
            </a:r>
            <a:endParaRPr lang="en-GB" sz="1600" dirty="0" smtClean="0">
              <a:solidFill>
                <a:schemeClr val="tx1"/>
              </a:solidFill>
              <a:latin typeface="Arial" panose="020B0604020202020204" pitchFamily="34" charset="0"/>
              <a:cs typeface="Arial" panose="020B0604020202020204" pitchFamily="34" charset="0"/>
            </a:endParaRPr>
          </a:p>
          <a:p>
            <a:pPr algn="ct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In </a:t>
            </a:r>
            <a:r>
              <a:rPr lang="en-GB" sz="1600" dirty="0">
                <a:solidFill>
                  <a:schemeClr val="tx1"/>
                </a:solidFill>
                <a:latin typeface="Arial" panose="020B0604020202020204" pitchFamily="34" charset="0"/>
                <a:cs typeface="Arial" panose="020B0604020202020204" pitchFamily="34" charset="0"/>
              </a:rPr>
              <a:t>Geography there’s plenty of opportunities to get involved in fieldwork and become a subject champion. We take a trip to the Holderness Coast, do some local fieldwork in rivers and get to even hold some bizarre rainforest creatures when </a:t>
            </a:r>
            <a:r>
              <a:rPr lang="en-GB" sz="1600" dirty="0" err="1">
                <a:solidFill>
                  <a:schemeClr val="tx1"/>
                </a:solidFill>
                <a:latin typeface="Arial" panose="020B0604020202020204" pitchFamily="34" charset="0"/>
                <a:cs typeface="Arial" panose="020B0604020202020204" pitchFamily="34" charset="0"/>
              </a:rPr>
              <a:t>Zoolab</a:t>
            </a:r>
            <a:r>
              <a:rPr lang="en-GB" sz="1600" dirty="0">
                <a:solidFill>
                  <a:schemeClr val="tx1"/>
                </a:solidFill>
                <a:latin typeface="Arial" panose="020B0604020202020204" pitchFamily="34" charset="0"/>
                <a:cs typeface="Arial" panose="020B0604020202020204" pitchFamily="34" charset="0"/>
              </a:rPr>
              <a:t> visit us!</a:t>
            </a:r>
          </a:p>
        </p:txBody>
      </p:sp>
      <p:grpSp>
        <p:nvGrpSpPr>
          <p:cNvPr id="92" name="Group 91"/>
          <p:cNvGrpSpPr/>
          <p:nvPr/>
        </p:nvGrpSpPr>
        <p:grpSpPr>
          <a:xfrm>
            <a:off x="10308348" y="3462018"/>
            <a:ext cx="2390201" cy="4370390"/>
            <a:chOff x="10125649" y="4352452"/>
            <a:chExt cx="1983499" cy="3626751"/>
          </a:xfrm>
        </p:grpSpPr>
        <p:grpSp>
          <p:nvGrpSpPr>
            <p:cNvPr id="12" name="Group 11"/>
            <p:cNvGrpSpPr/>
            <p:nvPr/>
          </p:nvGrpSpPr>
          <p:grpSpPr>
            <a:xfrm>
              <a:off x="10775789" y="7689551"/>
              <a:ext cx="1052983" cy="289652"/>
              <a:chOff x="4224338" y="4626769"/>
              <a:chExt cx="1462972" cy="402431"/>
            </a:xfrm>
            <a:solidFill>
              <a:schemeClr val="tx1"/>
            </a:solidFill>
          </p:grpSpPr>
          <p:sp>
            <p:nvSpPr>
              <p:cNvPr id="89" name="Freeform 88"/>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Freeform 12"/>
            <p:cNvSpPr/>
            <p:nvPr/>
          </p:nvSpPr>
          <p:spPr>
            <a:xfrm>
              <a:off x="11664358" y="52378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11725833" y="52849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11845167" y="52523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10321780" y="5422178"/>
              <a:ext cx="473720" cy="723236"/>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10430266" y="5447491"/>
              <a:ext cx="325456" cy="625600"/>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10430266" y="5465572"/>
              <a:ext cx="122950" cy="169960"/>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10506206" y="5523431"/>
              <a:ext cx="159111" cy="484568"/>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10973745" y="6602926"/>
              <a:ext cx="846676" cy="117574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1723584" y="6197585"/>
              <a:ext cx="202243" cy="318789"/>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1212955" y="5826521"/>
              <a:ext cx="191959" cy="212526"/>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0489681" y="4753609"/>
              <a:ext cx="1446547" cy="115518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0125649" y="6038190"/>
              <a:ext cx="791831" cy="4353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0164037" y="6310703"/>
              <a:ext cx="739731" cy="174819"/>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10753625" y="5905362"/>
              <a:ext cx="1110619" cy="80897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1139434" y="6139311"/>
              <a:ext cx="250232" cy="503892"/>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1204562" y="6039904"/>
              <a:ext cx="123402" cy="116546"/>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p:cNvGrpSpPr/>
            <p:nvPr/>
          </p:nvGrpSpPr>
          <p:grpSpPr>
            <a:xfrm>
              <a:off x="10489681" y="5024668"/>
              <a:ext cx="1408844" cy="887289"/>
              <a:chOff x="3752850" y="996086"/>
              <a:chExt cx="1928813" cy="1232764"/>
            </a:xfrm>
          </p:grpSpPr>
          <p:grpSp>
            <p:nvGrpSpPr>
              <p:cNvPr id="62" name="Group 61"/>
              <p:cNvGrpSpPr/>
              <p:nvPr/>
            </p:nvGrpSpPr>
            <p:grpSpPr>
              <a:xfrm>
                <a:off x="3752850" y="1132799"/>
                <a:ext cx="1928813" cy="1096051"/>
                <a:chOff x="3752850" y="1132799"/>
                <a:chExt cx="1928813" cy="1096051"/>
              </a:xfrm>
            </p:grpSpPr>
            <p:grpSp>
              <p:nvGrpSpPr>
                <p:cNvPr id="66" name="Group 65"/>
                <p:cNvGrpSpPr/>
                <p:nvPr/>
              </p:nvGrpSpPr>
              <p:grpSpPr>
                <a:xfrm>
                  <a:off x="3752850" y="1132799"/>
                  <a:ext cx="1482387" cy="1096051"/>
                  <a:chOff x="3752850" y="1132799"/>
                  <a:chExt cx="1482387" cy="1096051"/>
                </a:xfrm>
              </p:grpSpPr>
              <p:grpSp>
                <p:nvGrpSpPr>
                  <p:cNvPr id="69" name="Group 68"/>
                  <p:cNvGrpSpPr/>
                  <p:nvPr/>
                </p:nvGrpSpPr>
                <p:grpSpPr>
                  <a:xfrm>
                    <a:off x="4431180" y="1698425"/>
                    <a:ext cx="642937" cy="347068"/>
                    <a:chOff x="4431180" y="1698425"/>
                    <a:chExt cx="642937" cy="347068"/>
                  </a:xfrm>
                </p:grpSpPr>
                <p:sp>
                  <p:nvSpPr>
                    <p:cNvPr id="86" name="Freeform 85"/>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0" name="Group 69"/>
                  <p:cNvGrpSpPr/>
                  <p:nvPr/>
                </p:nvGrpSpPr>
                <p:grpSpPr>
                  <a:xfrm>
                    <a:off x="4211678" y="1132799"/>
                    <a:ext cx="978727" cy="487676"/>
                    <a:chOff x="4211678" y="1132799"/>
                    <a:chExt cx="978727" cy="487676"/>
                  </a:xfrm>
                </p:grpSpPr>
                <p:sp>
                  <p:nvSpPr>
                    <p:cNvPr id="74" name="Oval 73"/>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8" name="Group 77"/>
                    <p:cNvGrpSpPr/>
                    <p:nvPr/>
                  </p:nvGrpSpPr>
                  <p:grpSpPr>
                    <a:xfrm>
                      <a:off x="5007070" y="1288587"/>
                      <a:ext cx="110523" cy="162043"/>
                      <a:chOff x="5007070" y="1288587"/>
                      <a:chExt cx="110523" cy="162043"/>
                    </a:xfrm>
                  </p:grpSpPr>
                  <p:sp>
                    <p:nvSpPr>
                      <p:cNvPr id="83" name="Oval 82"/>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9" name="Group 78"/>
                    <p:cNvGrpSpPr/>
                    <p:nvPr/>
                  </p:nvGrpSpPr>
                  <p:grpSpPr>
                    <a:xfrm>
                      <a:off x="4325587" y="1395594"/>
                      <a:ext cx="108000" cy="144000"/>
                      <a:chOff x="5007070" y="1288587"/>
                      <a:chExt cx="110523" cy="162043"/>
                    </a:xfrm>
                  </p:grpSpPr>
                  <p:sp>
                    <p:nvSpPr>
                      <p:cNvPr id="80" name="Oval 79"/>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71" name="Freeform 70"/>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7" name="Freeform 66"/>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Freeform 67"/>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3" name="Arc 62"/>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4" name="Arc 63"/>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5" name="Arc 64"/>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0" name="Arc 29"/>
            <p:cNvSpPr/>
            <p:nvPr/>
          </p:nvSpPr>
          <p:spPr>
            <a:xfrm rot="6326081">
              <a:off x="10879927" y="5481413"/>
              <a:ext cx="125081" cy="154326"/>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Arc 30"/>
            <p:cNvSpPr/>
            <p:nvPr/>
          </p:nvSpPr>
          <p:spPr>
            <a:xfrm rot="13063333" flipH="1">
              <a:off x="11414893" y="5368572"/>
              <a:ext cx="149481" cy="179227"/>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Oval 31"/>
            <p:cNvSpPr/>
            <p:nvPr/>
          </p:nvSpPr>
          <p:spPr>
            <a:xfrm rot="20840436">
              <a:off x="11433357" y="5436866"/>
              <a:ext cx="93938" cy="97631"/>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10757053" y="6210439"/>
              <a:ext cx="236521" cy="191959"/>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11003857" y="6049331"/>
              <a:ext cx="620439" cy="675284"/>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11668857" y="6275568"/>
              <a:ext cx="54845" cy="41134"/>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10607765" y="4432008"/>
              <a:ext cx="538811" cy="50626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1022444" y="6623026"/>
              <a:ext cx="800244" cy="1148013"/>
              <a:chOff x="8421832" y="3221182"/>
              <a:chExt cx="1111827" cy="1595004"/>
            </a:xfrm>
          </p:grpSpPr>
          <p:sp>
            <p:nvSpPr>
              <p:cNvPr id="59" name="Freeform 58"/>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Freeform 40"/>
            <p:cNvSpPr/>
            <p:nvPr/>
          </p:nvSpPr>
          <p:spPr>
            <a:xfrm>
              <a:off x="11582007" y="6575522"/>
              <a:ext cx="54243" cy="79556"/>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11155320" y="4719392"/>
              <a:ext cx="183482" cy="131629"/>
            </a:xfrm>
            <a:custGeom>
              <a:avLst/>
              <a:gdLst>
                <a:gd name="connsiteX0" fmla="*/ 0 w 254923"/>
                <a:gd name="connsiteY0" fmla="*/ 66502 h 182880"/>
                <a:gd name="connsiteX1" fmla="*/ 138545 w 254923"/>
                <a:gd name="connsiteY1" fmla="*/ 171796 h 182880"/>
                <a:gd name="connsiteX2" fmla="*/ 254923 w 254923"/>
                <a:gd name="connsiteY2" fmla="*/ 182880 h 182880"/>
                <a:gd name="connsiteX3" fmla="*/ 177338 w 254923"/>
                <a:gd name="connsiteY3" fmla="*/ 94211 h 182880"/>
                <a:gd name="connsiteX4" fmla="*/ 27709 w 254923"/>
                <a:gd name="connsiteY4" fmla="*/ 0 h 182880"/>
                <a:gd name="connsiteX5" fmla="*/ 0 w 254923"/>
                <a:gd name="connsiteY5" fmla="*/ 66502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923" h="182880">
                  <a:moveTo>
                    <a:pt x="0" y="66502"/>
                  </a:moveTo>
                  <a:lnTo>
                    <a:pt x="138545" y="171796"/>
                  </a:lnTo>
                  <a:lnTo>
                    <a:pt x="254923" y="182880"/>
                  </a:lnTo>
                  <a:lnTo>
                    <a:pt x="177338" y="94211"/>
                  </a:lnTo>
                  <a:lnTo>
                    <a:pt x="27709" y="0"/>
                  </a:lnTo>
                  <a:lnTo>
                    <a:pt x="0" y="6650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10528590" y="5241337"/>
              <a:ext cx="129707" cy="98482"/>
            </a:xfrm>
            <a:custGeom>
              <a:avLst/>
              <a:gdLst>
                <a:gd name="connsiteX0" fmla="*/ 0 w 180210"/>
                <a:gd name="connsiteY0" fmla="*/ 56733 h 136827"/>
                <a:gd name="connsiteX1" fmla="*/ 50058 w 180210"/>
                <a:gd name="connsiteY1" fmla="*/ 6675 h 136827"/>
                <a:gd name="connsiteX2" fmla="*/ 110128 w 180210"/>
                <a:gd name="connsiteY2" fmla="*/ 0 h 136827"/>
                <a:gd name="connsiteX3" fmla="*/ 150175 w 180210"/>
                <a:gd name="connsiteY3" fmla="*/ 43384 h 136827"/>
                <a:gd name="connsiteX4" fmla="*/ 180210 w 180210"/>
                <a:gd name="connsiteY4" fmla="*/ 80094 h 136827"/>
                <a:gd name="connsiteX5" fmla="*/ 173535 w 180210"/>
                <a:gd name="connsiteY5" fmla="*/ 126815 h 136827"/>
                <a:gd name="connsiteX6" fmla="*/ 170198 w 180210"/>
                <a:gd name="connsiteY6" fmla="*/ 136827 h 136827"/>
                <a:gd name="connsiteX7" fmla="*/ 140163 w 180210"/>
                <a:gd name="connsiteY7" fmla="*/ 103454 h 136827"/>
                <a:gd name="connsiteX8" fmla="*/ 110128 w 180210"/>
                <a:gd name="connsiteY8" fmla="*/ 73419 h 136827"/>
                <a:gd name="connsiteX9" fmla="*/ 83430 w 180210"/>
                <a:gd name="connsiteY9" fmla="*/ 63408 h 136827"/>
                <a:gd name="connsiteX10" fmla="*/ 0 w 180210"/>
                <a:gd name="connsiteY10" fmla="*/ 56733 h 136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0210" h="136827">
                  <a:moveTo>
                    <a:pt x="0" y="56733"/>
                  </a:moveTo>
                  <a:lnTo>
                    <a:pt x="50058" y="6675"/>
                  </a:lnTo>
                  <a:lnTo>
                    <a:pt x="110128" y="0"/>
                  </a:lnTo>
                  <a:lnTo>
                    <a:pt x="150175" y="43384"/>
                  </a:lnTo>
                  <a:lnTo>
                    <a:pt x="180210" y="80094"/>
                  </a:lnTo>
                  <a:lnTo>
                    <a:pt x="173535" y="126815"/>
                  </a:lnTo>
                  <a:lnTo>
                    <a:pt x="170198" y="136827"/>
                  </a:lnTo>
                  <a:lnTo>
                    <a:pt x="140163" y="103454"/>
                  </a:lnTo>
                  <a:lnTo>
                    <a:pt x="110128" y="73419"/>
                  </a:lnTo>
                  <a:lnTo>
                    <a:pt x="83430" y="63408"/>
                  </a:lnTo>
                  <a:lnTo>
                    <a:pt x="0" y="56733"/>
                  </a:ln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lowchart: Off-page Connector 43"/>
            <p:cNvSpPr/>
            <p:nvPr/>
          </p:nvSpPr>
          <p:spPr>
            <a:xfrm>
              <a:off x="11259562" y="6209187"/>
              <a:ext cx="25911" cy="25911"/>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11590018" y="6501806"/>
              <a:ext cx="202242" cy="335928"/>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11288210" y="5886976"/>
              <a:ext cx="413408" cy="104178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flipH="1">
              <a:off x="11642622" y="5940927"/>
              <a:ext cx="287453" cy="567689"/>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10445350" y="5891021"/>
              <a:ext cx="686217" cy="59888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flipH="1">
              <a:off x="11284407" y="5887901"/>
              <a:ext cx="233937" cy="492829"/>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10915876" y="5897285"/>
              <a:ext cx="327467" cy="1027348"/>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flipH="1">
              <a:off x="11062945" y="5887901"/>
              <a:ext cx="177793" cy="514663"/>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11531063" y="5893364"/>
              <a:ext cx="147397" cy="469614"/>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11548765" y="6300420"/>
              <a:ext cx="219382" cy="263944"/>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11569510" y="6290957"/>
              <a:ext cx="213886" cy="278549"/>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10929279" y="5892444"/>
              <a:ext cx="185103" cy="915232"/>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10929149" y="6522968"/>
              <a:ext cx="141148" cy="354730"/>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11127259" y="5867655"/>
              <a:ext cx="140541" cy="291367"/>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11278084" y="5867655"/>
              <a:ext cx="178248" cy="281083"/>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flipH="1">
              <a:off x="11148765" y="4360155"/>
              <a:ext cx="444790" cy="723236"/>
              <a:chOff x="11816758" y="5390299"/>
              <a:chExt cx="444790" cy="723236"/>
            </a:xfrm>
          </p:grpSpPr>
          <p:sp>
            <p:nvSpPr>
              <p:cNvPr id="98" name="Freeform 97"/>
              <p:cNvSpPr/>
              <p:nvPr/>
            </p:nvSpPr>
            <p:spPr>
              <a:xfrm>
                <a:off x="11816758" y="53902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a:off x="11878233" y="54373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Freeform 99"/>
              <p:cNvSpPr/>
              <p:nvPr/>
            </p:nvSpPr>
            <p:spPr>
              <a:xfrm>
                <a:off x="11997567" y="54047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1" name="Group 100"/>
            <p:cNvGrpSpPr/>
            <p:nvPr/>
          </p:nvGrpSpPr>
          <p:grpSpPr>
            <a:xfrm flipH="1">
              <a:off x="10868490" y="4384546"/>
              <a:ext cx="444790" cy="723236"/>
              <a:chOff x="11816758" y="5390299"/>
              <a:chExt cx="444790" cy="723236"/>
            </a:xfrm>
          </p:grpSpPr>
          <p:sp>
            <p:nvSpPr>
              <p:cNvPr id="102" name="Freeform 101"/>
              <p:cNvSpPr/>
              <p:nvPr/>
            </p:nvSpPr>
            <p:spPr>
              <a:xfrm>
                <a:off x="11816758" y="53902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Freeform 102"/>
              <p:cNvSpPr/>
              <p:nvPr/>
            </p:nvSpPr>
            <p:spPr>
              <a:xfrm>
                <a:off x="11878233" y="54373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11997567" y="54047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1" name="Group 90"/>
            <p:cNvGrpSpPr/>
            <p:nvPr/>
          </p:nvGrpSpPr>
          <p:grpSpPr>
            <a:xfrm>
              <a:off x="10495663" y="4352452"/>
              <a:ext cx="1460937" cy="983601"/>
              <a:chOff x="10495663" y="4352452"/>
              <a:chExt cx="1460937" cy="983601"/>
            </a:xfrm>
          </p:grpSpPr>
          <p:sp>
            <p:nvSpPr>
              <p:cNvPr id="36" name="Freeform 35"/>
              <p:cNvSpPr/>
              <p:nvPr/>
            </p:nvSpPr>
            <p:spPr>
              <a:xfrm>
                <a:off x="10495663" y="4359684"/>
                <a:ext cx="1460937" cy="976369"/>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10506511" y="4352452"/>
                <a:ext cx="1435624" cy="885964"/>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11193585" y="4392230"/>
                <a:ext cx="618367" cy="520730"/>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06" name="Rectangle 105">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60%</a:t>
            </a:r>
            <a:endParaRPr lang="en-GB" sz="2000" dirty="0"/>
          </a:p>
        </p:txBody>
      </p:sp>
      <p:sp>
        <p:nvSpPr>
          <p:cNvPr id="8" name="TextBox 7">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90%</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70%</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50%</a:t>
            </a:r>
            <a:endParaRPr lang="en-GB" sz="2000" dirty="0"/>
          </a:p>
        </p:txBody>
      </p:sp>
    </p:spTree>
    <p:extLst>
      <p:ext uri="{BB962C8B-B14F-4D97-AF65-F5344CB8AC3E}">
        <p14:creationId xmlns:p14="http://schemas.microsoft.com/office/powerpoint/2010/main" val="6880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89" name="Straight Connector 188"/>
          <p:cNvCxnSpPr/>
          <p:nvPr/>
        </p:nvCxnSpPr>
        <p:spPr>
          <a:xfrm>
            <a:off x="-37474" y="6566386"/>
            <a:ext cx="2724958"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5025" y="0"/>
            <a:ext cx="12058650" cy="1855788"/>
          </a:xfrm>
        </p:spPr>
        <p:txBody>
          <a:bodyPr/>
          <a:lstStyle/>
          <a:p>
            <a:r>
              <a:rPr lang="en-GB" dirty="0" smtClean="0">
                <a:latin typeface="Adobe Gothic Std B" panose="020B0800000000000000" pitchFamily="34" charset="-128"/>
                <a:ea typeface="Adobe Gothic Std B" panose="020B0800000000000000" pitchFamily="34" charset="-128"/>
              </a:rPr>
              <a:t>Humanities</a:t>
            </a:r>
            <a:r>
              <a:rPr lang="en-GB" sz="4400" dirty="0" smtClean="0">
                <a:latin typeface="Adobe Gothic Std B" panose="020B0800000000000000" pitchFamily="34" charset="-128"/>
                <a:ea typeface="Adobe Gothic Std B" panose="020B0800000000000000" pitchFamily="34" charset="-128"/>
              </a:rPr>
              <a:t>– History</a:t>
            </a:r>
            <a:endParaRPr lang="en-GB" sz="4000"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347123"/>
            <a:ext cx="6000750" cy="400110"/>
          </a:xfrm>
          <a:prstGeom prst="rect">
            <a:avLst/>
          </a:prstGeom>
          <a:noFill/>
        </p:spPr>
        <p:txBody>
          <a:bodyPr wrap="square" rtlCol="0">
            <a:spAutoFit/>
          </a:bodyPr>
          <a:lstStyle/>
          <a:p>
            <a:r>
              <a:rPr lang="en-GB" sz="2000" dirty="0" smtClean="0"/>
              <a:t>How many female British monarchs have there been?</a:t>
            </a:r>
            <a:endParaRPr lang="en-GB" sz="2000" dirty="0"/>
          </a:p>
        </p:txBody>
      </p:sp>
      <p:sp>
        <p:nvSpPr>
          <p:cNvPr id="89" name="Rounded Rectangle 88"/>
          <p:cNvSpPr/>
          <p:nvPr/>
        </p:nvSpPr>
        <p:spPr>
          <a:xfrm>
            <a:off x="4390025" y="1465193"/>
            <a:ext cx="2340000" cy="2116208"/>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2000" u="sng" dirty="0">
              <a:solidFill>
                <a:schemeClr val="tx1"/>
              </a:solidFill>
              <a:latin typeface="Arial" panose="020B0604020202020204" pitchFamily="34" charset="0"/>
              <a:cs typeface="Arial" panose="020B0604020202020204" pitchFamily="34" charset="0"/>
            </a:endParaRPr>
          </a:p>
          <a:p>
            <a:pPr algn="ctr"/>
            <a:r>
              <a:rPr lang="en-GB" sz="2000" dirty="0" smtClean="0">
                <a:solidFill>
                  <a:schemeClr val="tx1"/>
                </a:solidFill>
                <a:latin typeface="Arial" panose="020B0604020202020204" pitchFamily="34" charset="0"/>
                <a:cs typeface="Arial" panose="020B0604020202020204" pitchFamily="34" charset="0"/>
              </a:rPr>
              <a:t>Mr Kent</a:t>
            </a:r>
          </a:p>
          <a:p>
            <a:pPr algn="ctr"/>
            <a:r>
              <a:rPr lang="en-GB" sz="2000" dirty="0" smtClean="0">
                <a:solidFill>
                  <a:schemeClr val="tx1"/>
                </a:solidFill>
                <a:latin typeface="Arial" panose="020B0604020202020204" pitchFamily="34" charset="0"/>
                <a:cs typeface="Arial" panose="020B0604020202020204" pitchFamily="34" charset="0"/>
              </a:rPr>
              <a:t>Miss Diack</a:t>
            </a:r>
          </a:p>
          <a:p>
            <a:pPr algn="ctr"/>
            <a:r>
              <a:rPr lang="en-GB" sz="2000" dirty="0" smtClean="0">
                <a:solidFill>
                  <a:schemeClr val="tx1"/>
                </a:solidFill>
                <a:latin typeface="Arial" panose="020B0604020202020204" pitchFamily="34" charset="0"/>
                <a:cs typeface="Arial" panose="020B0604020202020204" pitchFamily="34" charset="0"/>
              </a:rPr>
              <a:t>Miss McGregor</a:t>
            </a:r>
          </a:p>
          <a:p>
            <a:pPr algn="ctr"/>
            <a:r>
              <a:rPr lang="en-GB" sz="2000" i="1" dirty="0" smtClean="0">
                <a:solidFill>
                  <a:schemeClr val="tx1"/>
                </a:solidFill>
                <a:latin typeface="Arial" panose="020B0604020202020204" pitchFamily="34" charset="0"/>
                <a:cs typeface="Arial" panose="020B0604020202020204" pitchFamily="34" charset="0"/>
              </a:rPr>
              <a:t>Mrs Tindall</a:t>
            </a:r>
          </a:p>
        </p:txBody>
      </p:sp>
      <p:sp>
        <p:nvSpPr>
          <p:cNvPr id="90" name="Rounded Rectangle 89"/>
          <p:cNvSpPr/>
          <p:nvPr/>
        </p:nvSpPr>
        <p:spPr>
          <a:xfrm>
            <a:off x="2687484" y="3734762"/>
            <a:ext cx="9913091" cy="4245361"/>
          </a:xfrm>
          <a:prstGeom prst="roundRect">
            <a:avLst>
              <a:gd name="adj" fmla="val 8503"/>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In History we’ll explore how people lived, what they believed and how they were ruled. We’ll delve into the significant events in Britain and the world from the Middle-Ages through to the Modern era. You’ll have the opportunity to explore the challenges and changes to Britain, Europe and the wider world through time. Here’s just a flavour of what you’ll learn about in this awesome subject in KS3.</a:t>
            </a:r>
          </a:p>
          <a:p>
            <a:r>
              <a:rPr lang="en-GB" sz="1600" dirty="0">
                <a:solidFill>
                  <a:schemeClr val="tx1"/>
                </a:solidFill>
                <a:latin typeface="Arial" panose="020B0604020202020204" pitchFamily="34" charset="0"/>
                <a:cs typeface="Arial" panose="020B0604020202020204" pitchFamily="34" charset="0"/>
              </a:rPr>
              <a:t> </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Whether 1066 was a turning point?</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What were the greatest threats to the crown in the Middle Ages?</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Why was the transatlantic slave trade was abolished?</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Why do historians still argue about the birth of the British Empire today?</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You’ll journey through the Industrial Revolution looks at the quality of life for people through to the Victorian Empire.</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‘Lions led by Donkeys.’ Is this a fair description of the British army during the First World War?</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How did British women achieve equal voting rights to men in 1928?</a:t>
            </a:r>
          </a:p>
          <a:p>
            <a:pPr marL="285750" lvl="0" indent="-285750">
              <a:buFont typeface="Arial" panose="020B0604020202020204" pitchFamily="34" charset="0"/>
              <a:buChar char="•"/>
            </a:pPr>
            <a:r>
              <a:rPr lang="en-GB" sz="1600" dirty="0" smtClean="0">
                <a:solidFill>
                  <a:schemeClr val="tx1"/>
                </a:solidFill>
                <a:latin typeface="Arial" panose="020B0604020202020204" pitchFamily="34" charset="0"/>
                <a:cs typeface="Arial" panose="020B0604020202020204" pitchFamily="34" charset="0"/>
              </a:rPr>
              <a:t>Did </a:t>
            </a:r>
            <a:r>
              <a:rPr lang="en-GB" sz="1600" dirty="0">
                <a:solidFill>
                  <a:schemeClr val="tx1"/>
                </a:solidFill>
                <a:latin typeface="Arial" panose="020B0604020202020204" pitchFamily="34" charset="0"/>
                <a:cs typeface="Arial" panose="020B0604020202020204" pitchFamily="34" charset="0"/>
              </a:rPr>
              <a:t>the trial of Adolf Eichmann show that ‘normal’ people can commit war crimes?</a:t>
            </a:r>
          </a:p>
        </p:txBody>
      </p:sp>
      <p:sp>
        <p:nvSpPr>
          <p:cNvPr id="91" name="Rounded Rectangle 90"/>
          <p:cNvSpPr/>
          <p:nvPr/>
        </p:nvSpPr>
        <p:spPr>
          <a:xfrm>
            <a:off x="6939575" y="723900"/>
            <a:ext cx="5661000" cy="2857501"/>
          </a:xfrm>
          <a:prstGeom prst="roundRect">
            <a:avLst>
              <a:gd name="adj" fmla="val 11334"/>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Henry VIII introduced a tax on beards in the 16</a:t>
            </a:r>
            <a:r>
              <a:rPr lang="en-GB" sz="1600" baseline="30000" dirty="0">
                <a:solidFill>
                  <a:schemeClr val="tx1"/>
                </a:solidFill>
                <a:latin typeface="Arial" panose="020B0604020202020204" pitchFamily="34" charset="0"/>
                <a:cs typeface="Arial" panose="020B0604020202020204" pitchFamily="34" charset="0"/>
              </a:rPr>
              <a:t>th</a:t>
            </a:r>
            <a:r>
              <a:rPr lang="en-GB" sz="1600" dirty="0">
                <a:solidFill>
                  <a:schemeClr val="tx1"/>
                </a:solidFill>
                <a:latin typeface="Arial" panose="020B0604020202020204" pitchFamily="34" charset="0"/>
                <a:cs typeface="Arial" panose="020B0604020202020204" pitchFamily="34" charset="0"/>
              </a:rPr>
              <a:t> century which depended on a man’s social status.</a:t>
            </a:r>
          </a:p>
          <a:p>
            <a:r>
              <a:rPr lang="en-GB" sz="1600" dirty="0">
                <a:solidFill>
                  <a:schemeClr val="tx1"/>
                </a:solidFill>
                <a:latin typeface="Arial" panose="020B0604020202020204" pitchFamily="34" charset="0"/>
                <a:cs typeface="Arial" panose="020B0604020202020204" pitchFamily="34" charset="0"/>
              </a:rPr>
              <a:t>King Henry III had a polar bear at the Tower of London which went fishing in the river Thames.</a:t>
            </a:r>
          </a:p>
          <a:p>
            <a:r>
              <a:rPr lang="en-GB" sz="1600" dirty="0">
                <a:solidFill>
                  <a:schemeClr val="tx1"/>
                </a:solidFill>
                <a:latin typeface="Arial" panose="020B0604020202020204" pitchFamily="34" charset="0"/>
                <a:cs typeface="Arial" panose="020B0604020202020204" pitchFamily="34" charset="0"/>
              </a:rPr>
              <a:t>One of the scientists who worked on developing the nuclear bomb won Nobel peace prize 50 years later.</a:t>
            </a:r>
          </a:p>
          <a:p>
            <a:r>
              <a:rPr lang="en-GB" sz="1600" dirty="0">
                <a:solidFill>
                  <a:schemeClr val="tx1"/>
                </a:solidFill>
                <a:latin typeface="Arial" panose="020B0604020202020204" pitchFamily="34" charset="0"/>
                <a:cs typeface="Arial" panose="020B0604020202020204" pitchFamily="34" charset="0"/>
              </a:rPr>
              <a:t>In WWII British soldiers only got 3 sheets of toilet paper a day as part of their rations.</a:t>
            </a:r>
          </a:p>
        </p:txBody>
      </p:sp>
      <p:grpSp>
        <p:nvGrpSpPr>
          <p:cNvPr id="101" name="Group 100"/>
          <p:cNvGrpSpPr/>
          <p:nvPr/>
        </p:nvGrpSpPr>
        <p:grpSpPr>
          <a:xfrm>
            <a:off x="223677" y="2978170"/>
            <a:ext cx="2697569" cy="5157137"/>
            <a:chOff x="445681" y="3915309"/>
            <a:chExt cx="1976922" cy="3779424"/>
          </a:xfrm>
        </p:grpSpPr>
        <p:grpSp>
          <p:nvGrpSpPr>
            <p:cNvPr id="97" name="Group 96"/>
            <p:cNvGrpSpPr/>
            <p:nvPr/>
          </p:nvGrpSpPr>
          <p:grpSpPr>
            <a:xfrm rot="1996703">
              <a:off x="629188" y="3915309"/>
              <a:ext cx="1582290" cy="1046950"/>
              <a:chOff x="598081" y="4159109"/>
              <a:chExt cx="1582290" cy="1046950"/>
            </a:xfrm>
          </p:grpSpPr>
          <p:sp>
            <p:nvSpPr>
              <p:cNvPr id="98" name="Freeform 97"/>
              <p:cNvSpPr/>
              <p:nvPr/>
            </p:nvSpPr>
            <p:spPr>
              <a:xfrm flipH="1">
                <a:off x="598081" y="4159109"/>
                <a:ext cx="1582290" cy="1046950"/>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flipH="1">
                <a:off x="694301" y="4223372"/>
                <a:ext cx="964876" cy="894325"/>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Freeform 99"/>
              <p:cNvSpPr/>
              <p:nvPr/>
            </p:nvSpPr>
            <p:spPr>
              <a:xfrm flipH="1">
                <a:off x="760110" y="4290864"/>
                <a:ext cx="867954" cy="663729"/>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p:cNvGrpSpPr/>
            <p:nvPr/>
          </p:nvGrpSpPr>
          <p:grpSpPr>
            <a:xfrm rot="1454260">
              <a:off x="517177" y="4006810"/>
              <a:ext cx="1582290" cy="1046950"/>
              <a:chOff x="598081" y="4159109"/>
              <a:chExt cx="1582290" cy="1046950"/>
            </a:xfrm>
          </p:grpSpPr>
          <p:sp>
            <p:nvSpPr>
              <p:cNvPr id="94" name="Freeform 93"/>
              <p:cNvSpPr/>
              <p:nvPr/>
            </p:nvSpPr>
            <p:spPr>
              <a:xfrm flipH="1">
                <a:off x="598081" y="4159109"/>
                <a:ext cx="1582290" cy="1046950"/>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Freeform 94"/>
              <p:cNvSpPr/>
              <p:nvPr/>
            </p:nvSpPr>
            <p:spPr>
              <a:xfrm flipH="1">
                <a:off x="694301" y="4223372"/>
                <a:ext cx="964876" cy="894325"/>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Freeform 95"/>
              <p:cNvSpPr/>
              <p:nvPr/>
            </p:nvSpPr>
            <p:spPr>
              <a:xfrm flipH="1">
                <a:off x="760110" y="4290864"/>
                <a:ext cx="867954" cy="663729"/>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445681" y="4006709"/>
              <a:ext cx="1976922" cy="3688024"/>
              <a:chOff x="10341418" y="304876"/>
              <a:chExt cx="2568316" cy="4791293"/>
            </a:xfrm>
          </p:grpSpPr>
          <p:sp>
            <p:nvSpPr>
              <p:cNvPr id="12" name="Freeform 11"/>
              <p:cNvSpPr/>
              <p:nvPr/>
            </p:nvSpPr>
            <p:spPr>
              <a:xfrm flipH="1">
                <a:off x="11719289" y="928613"/>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9E500A"/>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flipH="1">
                <a:off x="10341418" y="304876"/>
                <a:ext cx="2055630" cy="1360144"/>
                <a:chOff x="1132982" y="309657"/>
                <a:chExt cx="2156672" cy="1424424"/>
              </a:xfrm>
            </p:grpSpPr>
            <p:sp>
              <p:nvSpPr>
                <p:cNvPr id="86" name="Freeform 85"/>
                <p:cNvSpPr/>
                <p:nvPr/>
              </p:nvSpPr>
              <p:spPr>
                <a:xfrm>
                  <a:off x="1132982" y="309657"/>
                  <a:ext cx="2156672" cy="142442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1194913" y="608386"/>
                  <a:ext cx="655745" cy="808752"/>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1843372" y="397090"/>
                  <a:ext cx="1315133" cy="1216771"/>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13"/>
              <p:cNvGrpSpPr/>
              <p:nvPr/>
            </p:nvGrpSpPr>
            <p:grpSpPr>
              <a:xfrm flipH="1">
                <a:off x="10543484" y="4693738"/>
                <a:ext cx="1462972" cy="402431"/>
                <a:chOff x="4224338" y="4626769"/>
                <a:chExt cx="1462972" cy="402431"/>
              </a:xfrm>
              <a:solidFill>
                <a:schemeClr val="tx1"/>
              </a:solidFill>
            </p:grpSpPr>
            <p:sp>
              <p:nvSpPr>
                <p:cNvPr id="84" name="Freeform 83"/>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Freeform 14"/>
              <p:cNvSpPr/>
              <p:nvPr/>
            </p:nvSpPr>
            <p:spPr>
              <a:xfrm flipH="1">
                <a:off x="10555085" y="3184025"/>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flipH="1">
                <a:off x="10408639" y="2620860"/>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flipH="1">
                <a:off x="11132375" y="2105319"/>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flipH="1">
                <a:off x="10347428" y="573094"/>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flipH="1">
                <a:off x="11809596" y="2399403"/>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flipH="1">
                <a:off x="11828647" y="2778022"/>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10494200" y="2214857"/>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11153560" y="2539897"/>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11239285" y="2401785"/>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flipH="1">
                <a:off x="10446571" y="991256"/>
                <a:ext cx="1957391" cy="1232764"/>
                <a:chOff x="3752850" y="996086"/>
                <a:chExt cx="1928813" cy="1232764"/>
              </a:xfrm>
            </p:grpSpPr>
            <p:grpSp>
              <p:nvGrpSpPr>
                <p:cNvPr id="57" name="Group 56"/>
                <p:cNvGrpSpPr/>
                <p:nvPr/>
              </p:nvGrpSpPr>
              <p:grpSpPr>
                <a:xfrm>
                  <a:off x="3752850" y="1132799"/>
                  <a:ext cx="1928813" cy="1096051"/>
                  <a:chOff x="3752850" y="1132799"/>
                  <a:chExt cx="1928813" cy="1096051"/>
                </a:xfrm>
              </p:grpSpPr>
              <p:grpSp>
                <p:nvGrpSpPr>
                  <p:cNvPr id="61" name="Group 60"/>
                  <p:cNvGrpSpPr/>
                  <p:nvPr/>
                </p:nvGrpSpPr>
                <p:grpSpPr>
                  <a:xfrm>
                    <a:off x="3752850" y="1132799"/>
                    <a:ext cx="1482387" cy="1096051"/>
                    <a:chOff x="3752850" y="1132799"/>
                    <a:chExt cx="1482387" cy="1096051"/>
                  </a:xfrm>
                </p:grpSpPr>
                <p:grpSp>
                  <p:nvGrpSpPr>
                    <p:cNvPr id="64" name="Group 63"/>
                    <p:cNvGrpSpPr/>
                    <p:nvPr/>
                  </p:nvGrpSpPr>
                  <p:grpSpPr>
                    <a:xfrm>
                      <a:off x="4431180" y="1698425"/>
                      <a:ext cx="642937" cy="347068"/>
                      <a:chOff x="4431180" y="1698425"/>
                      <a:chExt cx="642937" cy="347068"/>
                    </a:xfrm>
                  </p:grpSpPr>
                  <p:sp>
                    <p:nvSpPr>
                      <p:cNvPr id="81" name="Freeform 8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211678" y="1132799"/>
                      <a:ext cx="978727" cy="487676"/>
                      <a:chOff x="4211678" y="1132799"/>
                      <a:chExt cx="978727" cy="487676"/>
                    </a:xfrm>
                  </p:grpSpPr>
                  <p:sp>
                    <p:nvSpPr>
                      <p:cNvPr id="69" name="Oval 68"/>
                      <p:cNvSpPr/>
                      <p:nvPr/>
                    </p:nvSpPr>
                    <p:spPr>
                      <a:xfrm rot="21299759">
                        <a:off x="4898199" y="1132799"/>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11678" y="1219032"/>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p:cNvGrpSpPr/>
                      <p:nvPr/>
                    </p:nvGrpSpPr>
                    <p:grpSpPr>
                      <a:xfrm>
                        <a:off x="5007070" y="1288587"/>
                        <a:ext cx="110523" cy="162043"/>
                        <a:chOff x="5007070" y="1288587"/>
                        <a:chExt cx="110523" cy="162043"/>
                      </a:xfrm>
                    </p:grpSpPr>
                    <p:sp>
                      <p:nvSpPr>
                        <p:cNvPr id="78" name="Oval 77"/>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4" name="Group 73"/>
                      <p:cNvGrpSpPr/>
                      <p:nvPr/>
                    </p:nvGrpSpPr>
                    <p:grpSpPr>
                      <a:xfrm>
                        <a:off x="4325587" y="1395594"/>
                        <a:ext cx="108000" cy="144000"/>
                        <a:chOff x="5007070" y="1288587"/>
                        <a:chExt cx="110523" cy="162043"/>
                      </a:xfrm>
                    </p:grpSpPr>
                    <p:sp>
                      <p:nvSpPr>
                        <p:cNvPr id="75" name="Oval 74"/>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6" name="Freeform 6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Freeform 6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8" name="Arc 57"/>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Arc 5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5" name="Arc 24"/>
              <p:cNvSpPr/>
              <p:nvPr/>
            </p:nvSpPr>
            <p:spPr>
              <a:xfrm rot="15273919" flipH="1">
                <a:off x="11687989" y="1625839"/>
                <a:ext cx="173782" cy="21441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Arc 25"/>
              <p:cNvSpPr/>
              <p:nvPr/>
            </p:nvSpPr>
            <p:spPr>
              <a:xfrm rot="8536667">
                <a:off x="10910827" y="1469063"/>
                <a:ext cx="207683" cy="249011"/>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Oval 26"/>
              <p:cNvSpPr/>
              <p:nvPr/>
            </p:nvSpPr>
            <p:spPr>
              <a:xfrm rot="759564" flipH="1">
                <a:off x="10962343" y="1563948"/>
                <a:ext cx="130514"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11703874" y="2638719"/>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10827574" y="2414882"/>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flipH="1">
                <a:off x="10627714" y="2763735"/>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flipH="1">
                <a:off x="10689462" y="2729207"/>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flipH="1">
                <a:off x="10606528" y="2750587"/>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flipH="1">
                <a:off x="10601162" y="530636"/>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10551918" y="476046"/>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flipH="1">
                <a:off x="10552759" y="3229486"/>
                <a:ext cx="1111827" cy="1595004"/>
                <a:chOff x="8421832" y="3221182"/>
                <a:chExt cx="1111827" cy="1595004"/>
              </a:xfrm>
            </p:grpSpPr>
            <p:sp>
              <p:nvSpPr>
                <p:cNvPr id="54" name="Freeform 53"/>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Freeform 35"/>
              <p:cNvSpPr/>
              <p:nvPr/>
            </p:nvSpPr>
            <p:spPr>
              <a:xfrm flipH="1">
                <a:off x="10809049" y="3141243"/>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lowchart: Off-page Connector 36"/>
              <p:cNvSpPr/>
              <p:nvPr/>
            </p:nvSpPr>
            <p:spPr>
              <a:xfrm>
                <a:off x="11322875" y="2623101"/>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Group 37"/>
              <p:cNvGrpSpPr/>
              <p:nvPr/>
            </p:nvGrpSpPr>
            <p:grpSpPr>
              <a:xfrm flipH="1">
                <a:off x="10380873" y="2163636"/>
                <a:ext cx="2062817" cy="1484737"/>
                <a:chOff x="5987936" y="1759315"/>
                <a:chExt cx="2062817" cy="1484737"/>
              </a:xfrm>
            </p:grpSpPr>
            <p:sp>
              <p:nvSpPr>
                <p:cNvPr id="42" name="Freeform 41"/>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p:cNvGrpSpPr/>
              <p:nvPr/>
            </p:nvGrpSpPr>
            <p:grpSpPr>
              <a:xfrm>
                <a:off x="10581157" y="2770121"/>
                <a:ext cx="325986" cy="387005"/>
                <a:chOff x="10758928" y="2902987"/>
                <a:chExt cx="325986" cy="387005"/>
              </a:xfrm>
            </p:grpSpPr>
            <p:sp>
              <p:nvSpPr>
                <p:cNvPr id="40" name="Freeform 39"/>
                <p:cNvSpPr/>
                <p:nvPr/>
              </p:nvSpPr>
              <p:spPr>
                <a:xfrm flipH="1">
                  <a:off x="10780114" y="2916135"/>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flipH="1">
                  <a:off x="10758928" y="2902987"/>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92" name="Rounded Rectangular Callout 91"/>
          <p:cNvSpPr/>
          <p:nvPr/>
        </p:nvSpPr>
        <p:spPr>
          <a:xfrm>
            <a:off x="123161" y="1293051"/>
            <a:ext cx="3982930" cy="1904723"/>
          </a:xfrm>
          <a:prstGeom prst="wedgeRoundRectCallout">
            <a:avLst>
              <a:gd name="adj1" fmla="val 2277"/>
              <a:gd name="adj2" fmla="val 107604"/>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In History you’ll have the wonderful opportunity to take part in trips to the Lincoln Castle, Cathedral, </a:t>
            </a:r>
            <a:r>
              <a:rPr lang="en-GB" sz="1600" dirty="0" smtClean="0">
                <a:solidFill>
                  <a:schemeClr val="tx1"/>
                </a:solidFill>
                <a:latin typeface="Arial" panose="020B0604020202020204" pitchFamily="34" charset="0"/>
                <a:cs typeface="Arial" panose="020B0604020202020204" pitchFamily="34" charset="0"/>
              </a:rPr>
              <a:t>Museums </a:t>
            </a:r>
            <a:r>
              <a:rPr lang="en-GB" sz="1600" dirty="0">
                <a:solidFill>
                  <a:schemeClr val="tx1"/>
                </a:solidFill>
                <a:latin typeface="Arial" panose="020B0604020202020204" pitchFamily="34" charset="0"/>
                <a:cs typeface="Arial" panose="020B0604020202020204" pitchFamily="34" charset="0"/>
              </a:rPr>
              <a:t>as well as The National Holocaust Centre. Should you chose the subject for GCSE we also run an overseas trip to Berlin!</a:t>
            </a:r>
          </a:p>
        </p:txBody>
      </p:sp>
      <p:pic>
        <p:nvPicPr>
          <p:cNvPr id="93" name="Picture 92"/>
          <p:cNvPicPr>
            <a:picLocks noChangeAspect="1"/>
          </p:cNvPicPr>
          <p:nvPr/>
        </p:nvPicPr>
        <p:blipFill rotWithShape="1">
          <a:blip r:embed="rId2">
            <a:extLst>
              <a:ext uri="{28A0092B-C50C-407E-A947-70E740481C1C}">
                <a14:useLocalDpi xmlns:a14="http://schemas.microsoft.com/office/drawing/2010/main" val="0"/>
              </a:ext>
            </a:extLst>
          </a:blip>
          <a:srcRect r="29501" b="87807"/>
          <a:stretch/>
        </p:blipFill>
        <p:spPr>
          <a:xfrm>
            <a:off x="203791" y="2944377"/>
            <a:ext cx="1929809" cy="637024"/>
          </a:xfrm>
          <a:prstGeom prst="rect">
            <a:avLst/>
          </a:prstGeom>
        </p:spPr>
      </p:pic>
      <p:sp>
        <p:nvSpPr>
          <p:cNvPr id="103" name="Rectangle 102">
            <a:hlinkClick r:id="rId3"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4" action="ppaction://hlinksldjump"/>
          </p:cNvPr>
          <p:cNvPicPr>
            <a:picLocks noChangeAspect="1"/>
          </p:cNvPicPr>
          <p:nvPr/>
        </p:nvPicPr>
        <p:blipFill rotWithShape="1">
          <a:blip r:embed="rId5"/>
          <a:srcRect l="33456" t="24479" r="17789" b="10937"/>
          <a:stretch/>
        </p:blipFill>
        <p:spPr>
          <a:xfrm>
            <a:off x="9677399" y="8439150"/>
            <a:ext cx="1440000" cy="1072432"/>
          </a:xfrm>
          <a:prstGeom prst="rect">
            <a:avLst/>
          </a:prstGeom>
        </p:spPr>
      </p:pic>
      <p:pic>
        <p:nvPicPr>
          <p:cNvPr id="5" name="Picture 4">
            <a:hlinkClick r:id="rId6" action="ppaction://hlinksldjump"/>
          </p:cNvPr>
          <p:cNvPicPr>
            <a:picLocks noChangeAspect="1"/>
          </p:cNvPicPr>
          <p:nvPr/>
        </p:nvPicPr>
        <p:blipFill rotWithShape="1">
          <a:blip r:embed="rId7"/>
          <a:srcRect l="33602" t="28385" r="17497" b="10937"/>
          <a:stretch/>
        </p:blipFill>
        <p:spPr>
          <a:xfrm>
            <a:off x="11258549" y="8507031"/>
            <a:ext cx="1440000" cy="1004551"/>
          </a:xfrm>
          <a:prstGeom prst="rect">
            <a:avLst/>
          </a:prstGeom>
        </p:spPr>
      </p:pic>
      <p:sp>
        <p:nvSpPr>
          <p:cNvPr id="7" name="TextBox 6">
            <a:hlinkClick r:id="rId8"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a:t>
            </a:r>
            <a:endParaRPr lang="en-GB" sz="2000" dirty="0"/>
          </a:p>
        </p:txBody>
      </p:sp>
      <p:sp>
        <p:nvSpPr>
          <p:cNvPr id="8" name="TextBox 7">
            <a:hlinkClick r:id="rId9" action="ppaction://hlinksldjump"/>
          </p:cNvPr>
          <p:cNvSpPr txBox="1"/>
          <p:nvPr/>
        </p:nvSpPr>
        <p:spPr>
          <a:xfrm>
            <a:off x="7176391"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6</a:t>
            </a:r>
            <a:endParaRPr lang="en-GB" sz="2000" dirty="0"/>
          </a:p>
        </p:txBody>
      </p:sp>
      <p:sp>
        <p:nvSpPr>
          <p:cNvPr id="9" name="TextBox 8">
            <a:hlinkClick r:id="rId8"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4</a:t>
            </a:r>
            <a:endParaRPr lang="en-GB" sz="2000" dirty="0"/>
          </a:p>
        </p:txBody>
      </p:sp>
      <p:sp>
        <p:nvSpPr>
          <p:cNvPr id="10" name="TextBox 9">
            <a:hlinkClick r:id="rId8" action="ppaction://hlinksldjump"/>
          </p:cNvPr>
          <p:cNvSpPr txBox="1"/>
          <p:nvPr/>
        </p:nvSpPr>
        <p:spPr>
          <a:xfrm>
            <a:off x="2416200" y="8834651"/>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10</a:t>
            </a:r>
            <a:endParaRPr lang="en-GB" sz="2000" dirty="0"/>
          </a:p>
        </p:txBody>
      </p:sp>
    </p:spTree>
    <p:extLst>
      <p:ext uri="{BB962C8B-B14F-4D97-AF65-F5344CB8AC3E}">
        <p14:creationId xmlns:p14="http://schemas.microsoft.com/office/powerpoint/2010/main" val="18288379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9" name="Straight Connector 98"/>
          <p:cNvCxnSpPr/>
          <p:nvPr/>
        </p:nvCxnSpPr>
        <p:spPr>
          <a:xfrm>
            <a:off x="9451072" y="6947386"/>
            <a:ext cx="3350528"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8100" y="0"/>
            <a:ext cx="12058650" cy="1855788"/>
          </a:xfrm>
        </p:spPr>
        <p:txBody>
          <a:bodyPr/>
          <a:lstStyle/>
          <a:p>
            <a:r>
              <a:rPr lang="en-GB" dirty="0" smtClean="0">
                <a:latin typeface="Adobe Gothic Std B" panose="020B0800000000000000" pitchFamily="34" charset="-128"/>
                <a:ea typeface="Adobe Gothic Std B" panose="020B0800000000000000" pitchFamily="34" charset="-128"/>
              </a:rPr>
              <a:t>Humanities</a:t>
            </a:r>
            <a:r>
              <a:rPr lang="en-GB" sz="4400" dirty="0" smtClean="0">
                <a:latin typeface="Adobe Gothic Std B" panose="020B0800000000000000" pitchFamily="34" charset="-128"/>
                <a:ea typeface="Adobe Gothic Std B" panose="020B0800000000000000" pitchFamily="34" charset="-128"/>
              </a:rPr>
              <a:t>– World Views</a:t>
            </a:r>
            <a:endParaRPr lang="en-GB" sz="4000"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306976"/>
            <a:ext cx="6000750" cy="400110"/>
          </a:xfrm>
          <a:prstGeom prst="rect">
            <a:avLst/>
          </a:prstGeom>
          <a:noFill/>
        </p:spPr>
        <p:txBody>
          <a:bodyPr wrap="square" rtlCol="0">
            <a:spAutoFit/>
          </a:bodyPr>
          <a:lstStyle/>
          <a:p>
            <a:r>
              <a:rPr lang="en-GB" sz="2000" dirty="0" smtClean="0"/>
              <a:t>Which Hindu God has the head of an elephant?</a:t>
            </a:r>
            <a:endParaRPr lang="en-GB" sz="2000" dirty="0"/>
          </a:p>
        </p:txBody>
      </p:sp>
      <p:grpSp>
        <p:nvGrpSpPr>
          <p:cNvPr id="11" name="Group 10"/>
          <p:cNvGrpSpPr/>
          <p:nvPr/>
        </p:nvGrpSpPr>
        <p:grpSpPr>
          <a:xfrm>
            <a:off x="9995000" y="3074224"/>
            <a:ext cx="3113833" cy="5151342"/>
            <a:chOff x="5537858" y="-345848"/>
            <a:chExt cx="3045842" cy="5038863"/>
          </a:xfrm>
        </p:grpSpPr>
        <p:grpSp>
          <p:nvGrpSpPr>
            <p:cNvPr id="12" name="Group 11"/>
            <p:cNvGrpSpPr/>
            <p:nvPr/>
          </p:nvGrpSpPr>
          <p:grpSpPr>
            <a:xfrm>
              <a:off x="6441136" y="4290584"/>
              <a:ext cx="1462972" cy="402431"/>
              <a:chOff x="4224338" y="4626769"/>
              <a:chExt cx="1462972" cy="402431"/>
            </a:xfrm>
            <a:solidFill>
              <a:schemeClr val="tx1"/>
            </a:solidFill>
          </p:grpSpPr>
          <p:sp>
            <p:nvSpPr>
              <p:cNvPr id="93" name="Freeform 92"/>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Freeform 93"/>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 name="Group 12"/>
            <p:cNvGrpSpPr/>
            <p:nvPr/>
          </p:nvGrpSpPr>
          <p:grpSpPr>
            <a:xfrm>
              <a:off x="5810355" y="874105"/>
              <a:ext cx="2773345" cy="1271116"/>
              <a:chOff x="3506875" y="1251020"/>
              <a:chExt cx="2773345" cy="1271116"/>
            </a:xfrm>
          </p:grpSpPr>
          <p:grpSp>
            <p:nvGrpSpPr>
              <p:cNvPr id="84" name="Group 83"/>
              <p:cNvGrpSpPr/>
              <p:nvPr/>
            </p:nvGrpSpPr>
            <p:grpSpPr>
              <a:xfrm>
                <a:off x="5662246" y="1251020"/>
                <a:ext cx="617974" cy="1004835"/>
                <a:chOff x="5662246" y="1251020"/>
                <a:chExt cx="617974" cy="1004835"/>
              </a:xfrm>
            </p:grpSpPr>
            <p:sp>
              <p:nvSpPr>
                <p:cNvPr id="90" name="Freeform 89"/>
                <p:cNvSpPr/>
                <p:nvPr/>
              </p:nvSpPr>
              <p:spPr>
                <a:xfrm>
                  <a:off x="5662246" y="1251020"/>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Freeform 90"/>
                <p:cNvSpPr/>
                <p:nvPr/>
              </p:nvSpPr>
              <p:spPr>
                <a:xfrm>
                  <a:off x="5747657" y="1316334"/>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p:cNvSpPr/>
                <p:nvPr/>
              </p:nvSpPr>
              <p:spPr>
                <a:xfrm>
                  <a:off x="5913455" y="1271116"/>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5" name="Group 84"/>
              <p:cNvGrpSpPr/>
              <p:nvPr/>
            </p:nvGrpSpPr>
            <p:grpSpPr>
              <a:xfrm>
                <a:off x="3506875" y="1517301"/>
                <a:ext cx="658167" cy="1004835"/>
                <a:chOff x="3506875" y="1517301"/>
                <a:chExt cx="658167" cy="1004835"/>
              </a:xfrm>
            </p:grpSpPr>
            <p:sp>
              <p:nvSpPr>
                <p:cNvPr id="86" name="Freeform 85"/>
                <p:cNvSpPr/>
                <p:nvPr/>
              </p:nvSpPr>
              <p:spPr>
                <a:xfrm>
                  <a:off x="3506875" y="1517301"/>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3657600" y="1552470"/>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3657600"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Freeform 88"/>
                <p:cNvSpPr/>
                <p:nvPr/>
              </p:nvSpPr>
              <p:spPr>
                <a:xfrm>
                  <a:off x="3763108" y="1657978"/>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4" name="Freeform 13"/>
            <p:cNvSpPr/>
            <p:nvPr/>
          </p:nvSpPr>
          <p:spPr>
            <a:xfrm>
              <a:off x="6716169" y="2780871"/>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7757965" y="2217706"/>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7048517" y="1702165"/>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6043630" y="211503"/>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5537858" y="1996249"/>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5591193" y="2374868"/>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6410342" y="1811703"/>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6946370" y="2136743"/>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7036857" y="1998631"/>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p:cNvGrpSpPr/>
            <p:nvPr/>
          </p:nvGrpSpPr>
          <p:grpSpPr>
            <a:xfrm>
              <a:off x="6043630" y="588102"/>
              <a:ext cx="1957391" cy="1232764"/>
              <a:chOff x="3752850" y="996086"/>
              <a:chExt cx="1928813" cy="1232764"/>
            </a:xfrm>
          </p:grpSpPr>
          <p:grpSp>
            <p:nvGrpSpPr>
              <p:cNvPr id="57" name="Group 56"/>
              <p:cNvGrpSpPr/>
              <p:nvPr/>
            </p:nvGrpSpPr>
            <p:grpSpPr>
              <a:xfrm>
                <a:off x="3752850" y="1132799"/>
                <a:ext cx="1928813" cy="1096051"/>
                <a:chOff x="3752850" y="1132799"/>
                <a:chExt cx="1928813" cy="1096051"/>
              </a:xfrm>
            </p:grpSpPr>
            <p:grpSp>
              <p:nvGrpSpPr>
                <p:cNvPr id="61" name="Group 60"/>
                <p:cNvGrpSpPr/>
                <p:nvPr/>
              </p:nvGrpSpPr>
              <p:grpSpPr>
                <a:xfrm>
                  <a:off x="3752850" y="1132799"/>
                  <a:ext cx="1482387" cy="1096051"/>
                  <a:chOff x="3752850" y="1132799"/>
                  <a:chExt cx="1482387" cy="1096051"/>
                </a:xfrm>
              </p:grpSpPr>
              <p:grpSp>
                <p:nvGrpSpPr>
                  <p:cNvPr id="64" name="Group 63"/>
                  <p:cNvGrpSpPr/>
                  <p:nvPr/>
                </p:nvGrpSpPr>
                <p:grpSpPr>
                  <a:xfrm>
                    <a:off x="4431180" y="1698425"/>
                    <a:ext cx="642937" cy="347068"/>
                    <a:chOff x="4431180" y="1698425"/>
                    <a:chExt cx="642937" cy="347068"/>
                  </a:xfrm>
                </p:grpSpPr>
                <p:sp>
                  <p:nvSpPr>
                    <p:cNvPr id="81" name="Freeform 8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211678" y="1132799"/>
                    <a:ext cx="978727" cy="487676"/>
                    <a:chOff x="4211678" y="1132799"/>
                    <a:chExt cx="978727" cy="487676"/>
                  </a:xfrm>
                </p:grpSpPr>
                <p:sp>
                  <p:nvSpPr>
                    <p:cNvPr id="69" name="Oval 68"/>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p:cNvGrpSpPr/>
                    <p:nvPr/>
                  </p:nvGrpSpPr>
                  <p:grpSpPr>
                    <a:xfrm>
                      <a:off x="5007070" y="1288587"/>
                      <a:ext cx="110523" cy="162043"/>
                      <a:chOff x="5007070" y="1288587"/>
                      <a:chExt cx="110523" cy="162043"/>
                    </a:xfrm>
                  </p:grpSpPr>
                  <p:sp>
                    <p:nvSpPr>
                      <p:cNvPr id="78" name="Oval 77"/>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4" name="Group 73"/>
                    <p:cNvGrpSpPr/>
                    <p:nvPr/>
                  </p:nvGrpSpPr>
                  <p:grpSpPr>
                    <a:xfrm>
                      <a:off x="4325587" y="1395594"/>
                      <a:ext cx="108000" cy="144000"/>
                      <a:chOff x="5007070" y="1288587"/>
                      <a:chExt cx="110523" cy="162043"/>
                    </a:xfrm>
                  </p:grpSpPr>
                  <p:sp>
                    <p:nvSpPr>
                      <p:cNvPr id="75" name="Oval 74"/>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6" name="Freeform 6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Freeform 6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8" name="Arc 57"/>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Arc 5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4" name="Arc 23"/>
            <p:cNvSpPr/>
            <p:nvPr/>
          </p:nvSpPr>
          <p:spPr>
            <a:xfrm rot="6326081">
              <a:off x="6585821" y="1222685"/>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Arc 24"/>
            <p:cNvSpPr/>
            <p:nvPr/>
          </p:nvSpPr>
          <p:spPr>
            <a:xfrm rot="13063333" flipH="1">
              <a:off x="7329082" y="1065909"/>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Oval 25"/>
            <p:cNvSpPr/>
            <p:nvPr/>
          </p:nvSpPr>
          <p:spPr>
            <a:xfrm rot="20840436">
              <a:off x="7354735" y="1160794"/>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6415105" y="2235565"/>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6758005" y="2011728"/>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7681930" y="2326053"/>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6051940" y="-345848"/>
              <a:ext cx="2029767" cy="1366576"/>
              <a:chOff x="3753059" y="60290"/>
              <a:chExt cx="2029767" cy="1366576"/>
            </a:xfrm>
          </p:grpSpPr>
          <p:sp>
            <p:nvSpPr>
              <p:cNvPr id="53" name="Freeform 52"/>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Freeform 30"/>
            <p:cNvSpPr/>
            <p:nvPr/>
          </p:nvSpPr>
          <p:spPr>
            <a:xfrm>
              <a:off x="8008711" y="808490"/>
              <a:ext cx="160773" cy="241160"/>
            </a:xfrm>
            <a:custGeom>
              <a:avLst/>
              <a:gdLst>
                <a:gd name="connsiteX0" fmla="*/ 0 w 160773"/>
                <a:gd name="connsiteY0" fmla="*/ 120580 h 241160"/>
                <a:gd name="connsiteX1" fmla="*/ 40193 w 160773"/>
                <a:gd name="connsiteY1" fmla="*/ 0 h 241160"/>
                <a:gd name="connsiteX2" fmla="*/ 90435 w 160773"/>
                <a:gd name="connsiteY2" fmla="*/ 5024 h 241160"/>
                <a:gd name="connsiteX3" fmla="*/ 120580 w 160773"/>
                <a:gd name="connsiteY3" fmla="*/ 20096 h 241160"/>
                <a:gd name="connsiteX4" fmla="*/ 145701 w 160773"/>
                <a:gd name="connsiteY4" fmla="*/ 60290 h 241160"/>
                <a:gd name="connsiteX5" fmla="*/ 160773 w 160773"/>
                <a:gd name="connsiteY5" fmla="*/ 100483 h 241160"/>
                <a:gd name="connsiteX6" fmla="*/ 160773 w 160773"/>
                <a:gd name="connsiteY6" fmla="*/ 145701 h 241160"/>
                <a:gd name="connsiteX7" fmla="*/ 125604 w 160773"/>
                <a:gd name="connsiteY7" fmla="*/ 211015 h 241160"/>
                <a:gd name="connsiteX8" fmla="*/ 95459 w 160773"/>
                <a:gd name="connsiteY8" fmla="*/ 241160 h 241160"/>
                <a:gd name="connsiteX9" fmla="*/ 55266 w 160773"/>
                <a:gd name="connsiteY9" fmla="*/ 241160 h 241160"/>
                <a:gd name="connsiteX10" fmla="*/ 40193 w 160773"/>
                <a:gd name="connsiteY10" fmla="*/ 180870 h 241160"/>
                <a:gd name="connsiteX11" fmla="*/ 0 w 160773"/>
                <a:gd name="connsiteY11" fmla="*/ 120580 h 241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0773" h="241160">
                  <a:moveTo>
                    <a:pt x="0" y="120580"/>
                  </a:moveTo>
                  <a:lnTo>
                    <a:pt x="40193" y="0"/>
                  </a:lnTo>
                  <a:lnTo>
                    <a:pt x="90435" y="5024"/>
                  </a:lnTo>
                  <a:lnTo>
                    <a:pt x="120580" y="20096"/>
                  </a:lnTo>
                  <a:lnTo>
                    <a:pt x="145701" y="60290"/>
                  </a:lnTo>
                  <a:lnTo>
                    <a:pt x="160773" y="100483"/>
                  </a:lnTo>
                  <a:lnTo>
                    <a:pt x="160773" y="145701"/>
                  </a:lnTo>
                  <a:lnTo>
                    <a:pt x="125604" y="211015"/>
                  </a:lnTo>
                  <a:lnTo>
                    <a:pt x="95459" y="241160"/>
                  </a:lnTo>
                  <a:lnTo>
                    <a:pt x="55266" y="241160"/>
                  </a:lnTo>
                  <a:lnTo>
                    <a:pt x="40193" y="180870"/>
                  </a:lnTo>
                  <a:lnTo>
                    <a:pt x="0" y="120580"/>
                  </a:lnTo>
                  <a:close/>
                </a:path>
              </a:pathLst>
            </a:cu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p:cNvGrpSpPr/>
            <p:nvPr/>
          </p:nvGrpSpPr>
          <p:grpSpPr>
            <a:xfrm>
              <a:off x="6783829" y="2808797"/>
              <a:ext cx="1111827" cy="1595004"/>
              <a:chOff x="8421832" y="3221182"/>
              <a:chExt cx="1111827" cy="1595004"/>
            </a:xfrm>
          </p:grpSpPr>
          <p:sp>
            <p:nvSpPr>
              <p:cNvPr id="50" name="Freeform 49"/>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3" name="Freeform 32"/>
            <p:cNvSpPr/>
            <p:nvPr/>
          </p:nvSpPr>
          <p:spPr>
            <a:xfrm>
              <a:off x="7561263" y="2742797"/>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lowchart: Off-page Connector 33"/>
            <p:cNvSpPr/>
            <p:nvPr/>
          </p:nvSpPr>
          <p:spPr>
            <a:xfrm>
              <a:off x="7112331" y="2219555"/>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987936" y="1759315"/>
              <a:ext cx="2062817" cy="1484737"/>
              <a:chOff x="5987936" y="1759315"/>
              <a:chExt cx="2062817" cy="1484737"/>
            </a:xfrm>
          </p:grpSpPr>
          <p:sp>
            <p:nvSpPr>
              <p:cNvPr id="36" name="Freeform 35"/>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95" name="Rounded Rectangle 94"/>
          <p:cNvSpPr/>
          <p:nvPr/>
        </p:nvSpPr>
        <p:spPr>
          <a:xfrm>
            <a:off x="209550" y="1312793"/>
            <a:ext cx="2259547"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u="sng" dirty="0" smtClean="0">
                <a:solidFill>
                  <a:schemeClr val="tx1"/>
                </a:solidFill>
                <a:latin typeface="Arial" panose="020B0604020202020204" pitchFamily="34" charset="0"/>
                <a:cs typeface="Arial" panose="020B0604020202020204" pitchFamily="34" charset="0"/>
              </a:rPr>
              <a:t>Department staff</a:t>
            </a:r>
          </a:p>
          <a:p>
            <a:pPr algn="ctr"/>
            <a:endParaRPr lang="en-GB" sz="1800" u="sng" dirty="0">
              <a:solidFill>
                <a:schemeClr val="tx1"/>
              </a:solidFill>
              <a:latin typeface="Arial" panose="020B0604020202020204" pitchFamily="34" charset="0"/>
              <a:cs typeface="Arial" panose="020B0604020202020204" pitchFamily="34" charset="0"/>
            </a:endParaRPr>
          </a:p>
          <a:p>
            <a:pPr algn="ctr"/>
            <a:r>
              <a:rPr lang="en-GB" sz="1800" b="1" dirty="0">
                <a:solidFill>
                  <a:schemeClr val="tx1"/>
                </a:solidFill>
                <a:latin typeface="Arial" panose="020B0604020202020204" pitchFamily="34" charset="0"/>
                <a:cs typeface="Arial" panose="020B0604020202020204" pitchFamily="34" charset="0"/>
              </a:rPr>
              <a:t>Miss </a:t>
            </a:r>
            <a:r>
              <a:rPr lang="en-GB" sz="1800" b="1" dirty="0" smtClean="0">
                <a:solidFill>
                  <a:schemeClr val="tx1"/>
                </a:solidFill>
                <a:latin typeface="Arial" panose="020B0604020202020204" pitchFamily="34" charset="0"/>
                <a:cs typeface="Arial" panose="020B0604020202020204" pitchFamily="34" charset="0"/>
              </a:rPr>
              <a:t>C Hinch</a:t>
            </a:r>
            <a:endParaRPr lang="en-GB" sz="1800" b="1"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Mrs </a:t>
            </a:r>
            <a:r>
              <a:rPr lang="en-GB" sz="1800" dirty="0" smtClean="0">
                <a:solidFill>
                  <a:schemeClr val="tx1"/>
                </a:solidFill>
                <a:latin typeface="Arial" panose="020B0604020202020204" pitchFamily="34" charset="0"/>
                <a:cs typeface="Arial" panose="020B0604020202020204" pitchFamily="34" charset="0"/>
              </a:rPr>
              <a:t>J </a:t>
            </a:r>
            <a:r>
              <a:rPr lang="en-GB" sz="1800" dirty="0" err="1" smtClean="0">
                <a:solidFill>
                  <a:schemeClr val="tx1"/>
                </a:solidFill>
                <a:latin typeface="Arial" panose="020B0604020202020204" pitchFamily="34" charset="0"/>
                <a:cs typeface="Arial" panose="020B0604020202020204" pitchFamily="34" charset="0"/>
              </a:rPr>
              <a:t>Bayston</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Miss </a:t>
            </a:r>
            <a:r>
              <a:rPr lang="en-GB" sz="1800" dirty="0" smtClean="0">
                <a:solidFill>
                  <a:schemeClr val="tx1"/>
                </a:solidFill>
                <a:latin typeface="Arial" panose="020B0604020202020204" pitchFamily="34" charset="0"/>
                <a:cs typeface="Arial" panose="020B0604020202020204" pitchFamily="34" charset="0"/>
              </a:rPr>
              <a:t>E Johnson</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Miss </a:t>
            </a:r>
            <a:r>
              <a:rPr lang="en-GB" sz="1800" dirty="0" smtClean="0">
                <a:solidFill>
                  <a:schemeClr val="tx1"/>
                </a:solidFill>
                <a:latin typeface="Arial" panose="020B0604020202020204" pitchFamily="34" charset="0"/>
                <a:cs typeface="Arial" panose="020B0604020202020204" pitchFamily="34" charset="0"/>
              </a:rPr>
              <a:t>A Diack</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Mrs </a:t>
            </a:r>
            <a:r>
              <a:rPr lang="en-GB" sz="1800" dirty="0" smtClean="0">
                <a:solidFill>
                  <a:schemeClr val="tx1"/>
                </a:solidFill>
                <a:latin typeface="Arial" panose="020B0604020202020204" pitchFamily="34" charset="0"/>
                <a:cs typeface="Arial" panose="020B0604020202020204" pitchFamily="34" charset="0"/>
              </a:rPr>
              <a:t>I Thompson</a:t>
            </a:r>
          </a:p>
          <a:p>
            <a:pPr algn="ctr"/>
            <a:r>
              <a:rPr lang="en-GB" sz="1800" i="1" dirty="0" smtClean="0">
                <a:solidFill>
                  <a:schemeClr val="tx1"/>
                </a:solidFill>
                <a:latin typeface="Arial" panose="020B0604020202020204" pitchFamily="34" charset="0"/>
                <a:cs typeface="Arial" panose="020B0604020202020204" pitchFamily="34" charset="0"/>
              </a:rPr>
              <a:t>Mrs J Tindall</a:t>
            </a:r>
            <a:endParaRPr lang="en-GB" sz="1800" i="1" dirty="0">
              <a:solidFill>
                <a:schemeClr val="tx1"/>
              </a:solidFill>
              <a:latin typeface="Arial" panose="020B0604020202020204" pitchFamily="34" charset="0"/>
              <a:cs typeface="Arial" panose="020B0604020202020204" pitchFamily="34" charset="0"/>
            </a:endParaRPr>
          </a:p>
        </p:txBody>
      </p:sp>
      <p:sp>
        <p:nvSpPr>
          <p:cNvPr id="96" name="Rounded Rectangle 95"/>
          <p:cNvSpPr/>
          <p:nvPr/>
        </p:nvSpPr>
        <p:spPr>
          <a:xfrm>
            <a:off x="209550" y="4072293"/>
            <a:ext cx="9241522" cy="3943783"/>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Welcome to Worldviews! In this fascinating subject you’ll look at some of the puzzling questions that not only people often wonder about but those that people disagree about too! We’ll explore why people believe such different things, where their different beliefs come from and how religion has been the source of conflict across the world. We will delve into some of the following questions learning to debate, discuss and question different points of view as we go along.</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How religious are people of the UK? Can people be spiritual but not religious?</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Are Science and Religion competing?</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How relevant is the Bible today?</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Should the Pope ever be a woman? Why do some people think religion is sexist? </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What do different people believe happens when we die? Why is this?</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How do religious laws influence how people live?</a:t>
            </a:r>
          </a:p>
          <a:p>
            <a:pPr marL="285750" lvl="0" indent="-28575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How should I live if God is dead?</a:t>
            </a:r>
          </a:p>
        </p:txBody>
      </p:sp>
      <p:sp>
        <p:nvSpPr>
          <p:cNvPr id="97" name="Rounded Rectangle 96"/>
          <p:cNvSpPr/>
          <p:nvPr/>
        </p:nvSpPr>
        <p:spPr>
          <a:xfrm>
            <a:off x="2596065" y="1312793"/>
            <a:ext cx="6753041"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5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300" dirty="0">
              <a:solidFill>
                <a:schemeClr val="tx1"/>
              </a:solidFill>
              <a:latin typeface="Arial" panose="020B0604020202020204" pitchFamily="34" charset="0"/>
              <a:cs typeface="Arial" panose="020B0604020202020204" pitchFamily="34" charset="0"/>
            </a:endParaRPr>
          </a:p>
          <a:p>
            <a:pPr algn="ctr"/>
            <a:r>
              <a:rPr lang="en-GB" sz="1550" dirty="0">
                <a:solidFill>
                  <a:schemeClr val="tx1"/>
                </a:solidFill>
                <a:latin typeface="Arial" panose="020B0604020202020204" pitchFamily="34" charset="0"/>
                <a:cs typeface="Arial" panose="020B0604020202020204" pitchFamily="34" charset="0"/>
              </a:rPr>
              <a:t>The Bible is the most stolen book in the world.</a:t>
            </a:r>
          </a:p>
          <a:p>
            <a:pPr algn="ctr"/>
            <a:r>
              <a:rPr lang="en-GB" sz="1550" dirty="0">
                <a:solidFill>
                  <a:schemeClr val="tx1"/>
                </a:solidFill>
                <a:latin typeface="Arial" panose="020B0604020202020204" pitchFamily="34" charset="0"/>
                <a:cs typeface="Arial" panose="020B0604020202020204" pitchFamily="34" charset="0"/>
              </a:rPr>
              <a:t>Mary (Jesus mother) is mentioned more times in the </a:t>
            </a:r>
            <a:r>
              <a:rPr lang="en-GB" sz="1550" dirty="0" smtClean="0">
                <a:solidFill>
                  <a:schemeClr val="tx1"/>
                </a:solidFill>
                <a:latin typeface="Arial" panose="020B0604020202020204" pitchFamily="34" charset="0"/>
                <a:cs typeface="Arial" panose="020B0604020202020204" pitchFamily="34" charset="0"/>
              </a:rPr>
              <a:t>Qur’an </a:t>
            </a:r>
            <a:r>
              <a:rPr lang="en-GB" sz="1550" dirty="0">
                <a:solidFill>
                  <a:schemeClr val="tx1"/>
                </a:solidFill>
                <a:latin typeface="Arial" panose="020B0604020202020204" pitchFamily="34" charset="0"/>
                <a:cs typeface="Arial" panose="020B0604020202020204" pitchFamily="34" charset="0"/>
              </a:rPr>
              <a:t>than the Bible. She is the only woman mentioned by name in the Qur’an for Muslims.</a:t>
            </a:r>
          </a:p>
          <a:p>
            <a:pPr algn="ctr"/>
            <a:r>
              <a:rPr lang="en-GB" sz="1550" dirty="0">
                <a:solidFill>
                  <a:schemeClr val="tx1"/>
                </a:solidFill>
                <a:latin typeface="Arial" panose="020B0604020202020204" pitchFamily="34" charset="0"/>
                <a:cs typeface="Arial" panose="020B0604020202020204" pitchFamily="34" charset="0"/>
              </a:rPr>
              <a:t>13% of Jews live in </a:t>
            </a:r>
            <a:r>
              <a:rPr lang="en-GB" sz="1550" dirty="0" err="1">
                <a:solidFill>
                  <a:schemeClr val="tx1"/>
                </a:solidFill>
                <a:latin typeface="Arial" panose="020B0604020202020204" pitchFamily="34" charset="0"/>
                <a:cs typeface="Arial" panose="020B0604020202020204" pitchFamily="34" charset="0"/>
              </a:rPr>
              <a:t>NYC</a:t>
            </a:r>
            <a:r>
              <a:rPr lang="en-GB" sz="1550" dirty="0">
                <a:solidFill>
                  <a:schemeClr val="tx1"/>
                </a:solidFill>
                <a:latin typeface="Arial" panose="020B0604020202020204" pitchFamily="34" charset="0"/>
                <a:cs typeface="Arial" panose="020B0604020202020204" pitchFamily="34" charset="0"/>
              </a:rPr>
              <a:t> making it the biggest group of Jews outside Israel.</a:t>
            </a:r>
          </a:p>
          <a:p>
            <a:pPr algn="ctr"/>
            <a:r>
              <a:rPr lang="en-GB" sz="1550" dirty="0">
                <a:solidFill>
                  <a:schemeClr val="tx1"/>
                </a:solidFill>
                <a:latin typeface="Arial" panose="020B0604020202020204" pitchFamily="34" charset="0"/>
                <a:cs typeface="Arial" panose="020B0604020202020204" pitchFamily="34" charset="0"/>
              </a:rPr>
              <a:t>The Buddha was made a saint in Christianity.</a:t>
            </a:r>
          </a:p>
          <a:p>
            <a:pPr algn="ctr"/>
            <a:r>
              <a:rPr lang="en-GB" sz="1550" dirty="0">
                <a:solidFill>
                  <a:schemeClr val="tx1"/>
                </a:solidFill>
                <a:latin typeface="Arial" panose="020B0604020202020204" pitchFamily="34" charset="0"/>
                <a:cs typeface="Arial" panose="020B0604020202020204" pitchFamily="34" charset="0"/>
              </a:rPr>
              <a:t>Hindus were the first people to use the number zero and the concepts of pi and infinity. </a:t>
            </a:r>
          </a:p>
        </p:txBody>
      </p:sp>
      <p:sp>
        <p:nvSpPr>
          <p:cNvPr id="98" name="Rounded Rectangular Callout 97"/>
          <p:cNvSpPr/>
          <p:nvPr/>
        </p:nvSpPr>
        <p:spPr>
          <a:xfrm>
            <a:off x="9169400" y="266524"/>
            <a:ext cx="3433790" cy="2575361"/>
          </a:xfrm>
          <a:prstGeom prst="wedgeRoundRectCallout">
            <a:avLst>
              <a:gd name="adj1" fmla="val -5014"/>
              <a:gd name="adj2" fmla="val 111997"/>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latin typeface="Arial" panose="020B0604020202020204" pitchFamily="34" charset="0"/>
                <a:cs typeface="Arial" panose="020B0604020202020204" pitchFamily="34" charset="0"/>
              </a:rPr>
              <a:t>In this subject we have a number of outside speakers join us for workshops with lots of opportunity to ask questions and learn about different views! </a:t>
            </a:r>
          </a:p>
        </p:txBody>
      </p:sp>
      <p:sp>
        <p:nvSpPr>
          <p:cNvPr id="100" name="Rectangle 99">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Vishnu</a:t>
            </a:r>
            <a:endParaRPr lang="en-GB" sz="2000" dirty="0"/>
          </a:p>
        </p:txBody>
      </p:sp>
      <p:sp>
        <p:nvSpPr>
          <p:cNvPr id="8" name="TextBox 7">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Ganesh</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err="1" smtClean="0"/>
              <a:t>Sita</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Hanuman</a:t>
            </a:r>
            <a:endParaRPr lang="en-GB" sz="2000" dirty="0"/>
          </a:p>
        </p:txBody>
      </p:sp>
    </p:spTree>
    <p:extLst>
      <p:ext uri="{BB962C8B-B14F-4D97-AF65-F5344CB8AC3E}">
        <p14:creationId xmlns:p14="http://schemas.microsoft.com/office/powerpoint/2010/main" val="4194685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5" name="Straight Connector 94"/>
          <p:cNvCxnSpPr/>
          <p:nvPr/>
        </p:nvCxnSpPr>
        <p:spPr>
          <a:xfrm>
            <a:off x="-37474" y="694738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IT</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099" y="8295477"/>
            <a:ext cx="6901475" cy="400110"/>
          </a:xfrm>
          <a:prstGeom prst="rect">
            <a:avLst/>
          </a:prstGeom>
          <a:noFill/>
        </p:spPr>
        <p:txBody>
          <a:bodyPr wrap="square" rtlCol="0">
            <a:spAutoFit/>
          </a:bodyPr>
          <a:lstStyle/>
          <a:p>
            <a:r>
              <a:rPr lang="en-GB" sz="2000" dirty="0" smtClean="0"/>
              <a:t>A list of rules to follow in order to solve a problem is called an…</a:t>
            </a:r>
            <a:endParaRPr lang="en-GB" sz="2000" dirty="0"/>
          </a:p>
        </p:txBody>
      </p:sp>
      <p:grpSp>
        <p:nvGrpSpPr>
          <p:cNvPr id="11" name="Group 10"/>
          <p:cNvGrpSpPr/>
          <p:nvPr/>
        </p:nvGrpSpPr>
        <p:grpSpPr>
          <a:xfrm>
            <a:off x="221811" y="3246825"/>
            <a:ext cx="2585325" cy="4823024"/>
            <a:chOff x="3403756" y="686474"/>
            <a:chExt cx="2568316" cy="4791293"/>
          </a:xfrm>
        </p:grpSpPr>
        <p:sp>
          <p:nvSpPr>
            <p:cNvPr id="12" name="Freeform 11"/>
            <p:cNvSpPr/>
            <p:nvPr/>
          </p:nvSpPr>
          <p:spPr>
            <a:xfrm>
              <a:off x="3458476" y="1906008"/>
              <a:ext cx="818866" cy="832514"/>
            </a:xfrm>
            <a:custGeom>
              <a:avLst/>
              <a:gdLst>
                <a:gd name="connsiteX0" fmla="*/ 6824 w 818866"/>
                <a:gd name="connsiteY0" fmla="*/ 13648 h 832514"/>
                <a:gd name="connsiteX1" fmla="*/ 34120 w 818866"/>
                <a:gd name="connsiteY1" fmla="*/ 156949 h 832514"/>
                <a:gd name="connsiteX2" fmla="*/ 0 w 818866"/>
                <a:gd name="connsiteY2" fmla="*/ 238836 h 832514"/>
                <a:gd name="connsiteX3" fmla="*/ 68239 w 818866"/>
                <a:gd name="connsiteY3" fmla="*/ 272955 h 832514"/>
                <a:gd name="connsiteX4" fmla="*/ 61415 w 818866"/>
                <a:gd name="connsiteY4" fmla="*/ 388961 h 832514"/>
                <a:gd name="connsiteX5" fmla="*/ 68239 w 818866"/>
                <a:gd name="connsiteY5" fmla="*/ 593678 h 832514"/>
                <a:gd name="connsiteX6" fmla="*/ 136478 w 818866"/>
                <a:gd name="connsiteY6" fmla="*/ 525439 h 832514"/>
                <a:gd name="connsiteX7" fmla="*/ 184245 w 818866"/>
                <a:gd name="connsiteY7" fmla="*/ 600502 h 832514"/>
                <a:gd name="connsiteX8" fmla="*/ 232012 w 818866"/>
                <a:gd name="connsiteY8" fmla="*/ 532263 h 832514"/>
                <a:gd name="connsiteX9" fmla="*/ 238836 w 818866"/>
                <a:gd name="connsiteY9" fmla="*/ 682388 h 832514"/>
                <a:gd name="connsiteX10" fmla="*/ 300251 w 818866"/>
                <a:gd name="connsiteY10" fmla="*/ 771099 h 832514"/>
                <a:gd name="connsiteX11" fmla="*/ 341194 w 818866"/>
                <a:gd name="connsiteY11" fmla="*/ 832514 h 832514"/>
                <a:gd name="connsiteX12" fmla="*/ 443553 w 818866"/>
                <a:gd name="connsiteY12" fmla="*/ 771099 h 832514"/>
                <a:gd name="connsiteX13" fmla="*/ 573206 w 818866"/>
                <a:gd name="connsiteY13" fmla="*/ 805218 h 832514"/>
                <a:gd name="connsiteX14" fmla="*/ 716508 w 818866"/>
                <a:gd name="connsiteY14" fmla="*/ 777922 h 832514"/>
                <a:gd name="connsiteX15" fmla="*/ 818866 w 818866"/>
                <a:gd name="connsiteY15" fmla="*/ 627797 h 832514"/>
                <a:gd name="connsiteX16" fmla="*/ 696036 w 818866"/>
                <a:gd name="connsiteY16" fmla="*/ 491320 h 832514"/>
                <a:gd name="connsiteX17" fmla="*/ 416257 w 818866"/>
                <a:gd name="connsiteY17" fmla="*/ 395785 h 832514"/>
                <a:gd name="connsiteX18" fmla="*/ 204717 w 818866"/>
                <a:gd name="connsiteY18" fmla="*/ 88711 h 832514"/>
                <a:gd name="connsiteX19" fmla="*/ 95535 w 818866"/>
                <a:gd name="connsiteY19" fmla="*/ 0 h 832514"/>
                <a:gd name="connsiteX20" fmla="*/ 6824 w 818866"/>
                <a:gd name="connsiteY20" fmla="*/ 13648 h 832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18866" h="832514">
                  <a:moveTo>
                    <a:pt x="6824" y="13648"/>
                  </a:moveTo>
                  <a:lnTo>
                    <a:pt x="34120" y="156949"/>
                  </a:lnTo>
                  <a:lnTo>
                    <a:pt x="0" y="238836"/>
                  </a:lnTo>
                  <a:lnTo>
                    <a:pt x="68239" y="272955"/>
                  </a:lnTo>
                  <a:lnTo>
                    <a:pt x="61415" y="388961"/>
                  </a:lnTo>
                  <a:lnTo>
                    <a:pt x="68239" y="593678"/>
                  </a:lnTo>
                  <a:lnTo>
                    <a:pt x="136478" y="525439"/>
                  </a:lnTo>
                  <a:lnTo>
                    <a:pt x="184245" y="600502"/>
                  </a:lnTo>
                  <a:lnTo>
                    <a:pt x="232012" y="532263"/>
                  </a:lnTo>
                  <a:lnTo>
                    <a:pt x="238836" y="682388"/>
                  </a:lnTo>
                  <a:lnTo>
                    <a:pt x="300251" y="771099"/>
                  </a:lnTo>
                  <a:lnTo>
                    <a:pt x="341194" y="832514"/>
                  </a:lnTo>
                  <a:lnTo>
                    <a:pt x="443553" y="771099"/>
                  </a:lnTo>
                  <a:lnTo>
                    <a:pt x="573206" y="805218"/>
                  </a:lnTo>
                  <a:lnTo>
                    <a:pt x="716508" y="777922"/>
                  </a:lnTo>
                  <a:lnTo>
                    <a:pt x="818866" y="627797"/>
                  </a:lnTo>
                  <a:lnTo>
                    <a:pt x="696036" y="491320"/>
                  </a:lnTo>
                  <a:lnTo>
                    <a:pt x="416257" y="395785"/>
                  </a:lnTo>
                  <a:lnTo>
                    <a:pt x="204717" y="88711"/>
                  </a:lnTo>
                  <a:lnTo>
                    <a:pt x="95535" y="0"/>
                  </a:lnTo>
                  <a:lnTo>
                    <a:pt x="6824" y="13648"/>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4447939" y="1878713"/>
              <a:ext cx="880281" cy="846161"/>
            </a:xfrm>
            <a:custGeom>
              <a:avLst/>
              <a:gdLst>
                <a:gd name="connsiteX0" fmla="*/ 873457 w 880281"/>
                <a:gd name="connsiteY0" fmla="*/ 109182 h 846161"/>
                <a:gd name="connsiteX1" fmla="*/ 880281 w 880281"/>
                <a:gd name="connsiteY1" fmla="*/ 279779 h 846161"/>
                <a:gd name="connsiteX2" fmla="*/ 825690 w 880281"/>
                <a:gd name="connsiteY2" fmla="*/ 232012 h 846161"/>
                <a:gd name="connsiteX3" fmla="*/ 812042 w 880281"/>
                <a:gd name="connsiteY3" fmla="*/ 416256 h 846161"/>
                <a:gd name="connsiteX4" fmla="*/ 757451 w 880281"/>
                <a:gd name="connsiteY4" fmla="*/ 416256 h 846161"/>
                <a:gd name="connsiteX5" fmla="*/ 675564 w 880281"/>
                <a:gd name="connsiteY5" fmla="*/ 614149 h 846161"/>
                <a:gd name="connsiteX6" fmla="*/ 593678 w 880281"/>
                <a:gd name="connsiteY6" fmla="*/ 607325 h 846161"/>
                <a:gd name="connsiteX7" fmla="*/ 518615 w 880281"/>
                <a:gd name="connsiteY7" fmla="*/ 696035 h 846161"/>
                <a:gd name="connsiteX8" fmla="*/ 402609 w 880281"/>
                <a:gd name="connsiteY8" fmla="*/ 682388 h 846161"/>
                <a:gd name="connsiteX9" fmla="*/ 341194 w 880281"/>
                <a:gd name="connsiteY9" fmla="*/ 846161 h 846161"/>
                <a:gd name="connsiteX10" fmla="*/ 0 w 880281"/>
                <a:gd name="connsiteY10" fmla="*/ 716507 h 846161"/>
                <a:gd name="connsiteX11" fmla="*/ 211540 w 880281"/>
                <a:gd name="connsiteY11" fmla="*/ 614149 h 846161"/>
                <a:gd name="connsiteX12" fmla="*/ 648269 w 880281"/>
                <a:gd name="connsiteY12" fmla="*/ 477671 h 846161"/>
                <a:gd name="connsiteX13" fmla="*/ 818866 w 880281"/>
                <a:gd name="connsiteY13" fmla="*/ 0 h 846161"/>
                <a:gd name="connsiteX14" fmla="*/ 873457 w 880281"/>
                <a:gd name="connsiteY14" fmla="*/ 109182 h 846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0281" h="846161">
                  <a:moveTo>
                    <a:pt x="873457" y="109182"/>
                  </a:moveTo>
                  <a:lnTo>
                    <a:pt x="880281" y="279779"/>
                  </a:lnTo>
                  <a:lnTo>
                    <a:pt x="825690" y="232012"/>
                  </a:lnTo>
                  <a:lnTo>
                    <a:pt x="812042" y="416256"/>
                  </a:lnTo>
                  <a:lnTo>
                    <a:pt x="757451" y="416256"/>
                  </a:lnTo>
                  <a:lnTo>
                    <a:pt x="675564" y="614149"/>
                  </a:lnTo>
                  <a:lnTo>
                    <a:pt x="593678" y="607325"/>
                  </a:lnTo>
                  <a:lnTo>
                    <a:pt x="518615" y="696035"/>
                  </a:lnTo>
                  <a:lnTo>
                    <a:pt x="402609" y="682388"/>
                  </a:lnTo>
                  <a:lnTo>
                    <a:pt x="341194" y="846161"/>
                  </a:lnTo>
                  <a:lnTo>
                    <a:pt x="0" y="716507"/>
                  </a:lnTo>
                  <a:lnTo>
                    <a:pt x="211540" y="614149"/>
                  </a:lnTo>
                  <a:lnTo>
                    <a:pt x="648269" y="477671"/>
                  </a:lnTo>
                  <a:lnTo>
                    <a:pt x="818866" y="0"/>
                  </a:lnTo>
                  <a:lnTo>
                    <a:pt x="873457" y="10918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3649545" y="2110725"/>
              <a:ext cx="532263" cy="532262"/>
            </a:xfrm>
            <a:custGeom>
              <a:avLst/>
              <a:gdLst>
                <a:gd name="connsiteX0" fmla="*/ 20472 w 532263"/>
                <a:gd name="connsiteY0" fmla="*/ 0 h 532262"/>
                <a:gd name="connsiteX1" fmla="*/ 0 w 532263"/>
                <a:gd name="connsiteY1" fmla="*/ 136477 h 532262"/>
                <a:gd name="connsiteX2" fmla="*/ 40943 w 532263"/>
                <a:gd name="connsiteY2" fmla="*/ 150125 h 532262"/>
                <a:gd name="connsiteX3" fmla="*/ 81887 w 532263"/>
                <a:gd name="connsiteY3" fmla="*/ 252483 h 532262"/>
                <a:gd name="connsiteX4" fmla="*/ 150125 w 532263"/>
                <a:gd name="connsiteY4" fmla="*/ 225188 h 532262"/>
                <a:gd name="connsiteX5" fmla="*/ 102358 w 532263"/>
                <a:gd name="connsiteY5" fmla="*/ 402608 h 532262"/>
                <a:gd name="connsiteX6" fmla="*/ 163773 w 532263"/>
                <a:gd name="connsiteY6" fmla="*/ 361665 h 532262"/>
                <a:gd name="connsiteX7" fmla="*/ 184245 w 532263"/>
                <a:gd name="connsiteY7" fmla="*/ 300250 h 532262"/>
                <a:gd name="connsiteX8" fmla="*/ 204716 w 532263"/>
                <a:gd name="connsiteY8" fmla="*/ 443552 h 532262"/>
                <a:gd name="connsiteX9" fmla="*/ 218364 w 532263"/>
                <a:gd name="connsiteY9" fmla="*/ 532262 h 532262"/>
                <a:gd name="connsiteX10" fmla="*/ 259307 w 532263"/>
                <a:gd name="connsiteY10" fmla="*/ 436728 h 532262"/>
                <a:gd name="connsiteX11" fmla="*/ 300251 w 532263"/>
                <a:gd name="connsiteY11" fmla="*/ 382137 h 532262"/>
                <a:gd name="connsiteX12" fmla="*/ 327546 w 532263"/>
                <a:gd name="connsiteY12" fmla="*/ 388961 h 532262"/>
                <a:gd name="connsiteX13" fmla="*/ 375313 w 532263"/>
                <a:gd name="connsiteY13" fmla="*/ 354841 h 532262"/>
                <a:gd name="connsiteX14" fmla="*/ 382137 w 532263"/>
                <a:gd name="connsiteY14" fmla="*/ 416256 h 532262"/>
                <a:gd name="connsiteX15" fmla="*/ 423081 w 532263"/>
                <a:gd name="connsiteY15" fmla="*/ 409432 h 532262"/>
                <a:gd name="connsiteX16" fmla="*/ 477672 w 532263"/>
                <a:gd name="connsiteY16" fmla="*/ 436728 h 532262"/>
                <a:gd name="connsiteX17" fmla="*/ 532263 w 532263"/>
                <a:gd name="connsiteY17" fmla="*/ 395785 h 532262"/>
                <a:gd name="connsiteX18" fmla="*/ 320722 w 532263"/>
                <a:gd name="connsiteY18" fmla="*/ 211540 h 532262"/>
                <a:gd name="connsiteX19" fmla="*/ 20472 w 532263"/>
                <a:gd name="connsiteY19" fmla="*/ 0 h 53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32263" h="532262">
                  <a:moveTo>
                    <a:pt x="20472" y="0"/>
                  </a:moveTo>
                  <a:lnTo>
                    <a:pt x="0" y="136477"/>
                  </a:lnTo>
                  <a:lnTo>
                    <a:pt x="40943" y="150125"/>
                  </a:lnTo>
                  <a:lnTo>
                    <a:pt x="81887" y="252483"/>
                  </a:lnTo>
                  <a:lnTo>
                    <a:pt x="150125" y="225188"/>
                  </a:lnTo>
                  <a:lnTo>
                    <a:pt x="102358" y="402608"/>
                  </a:lnTo>
                  <a:lnTo>
                    <a:pt x="163773" y="361665"/>
                  </a:lnTo>
                  <a:lnTo>
                    <a:pt x="184245" y="300250"/>
                  </a:lnTo>
                  <a:lnTo>
                    <a:pt x="204716" y="443552"/>
                  </a:lnTo>
                  <a:lnTo>
                    <a:pt x="218364" y="532262"/>
                  </a:lnTo>
                  <a:lnTo>
                    <a:pt x="259307" y="436728"/>
                  </a:lnTo>
                  <a:lnTo>
                    <a:pt x="300251" y="382137"/>
                  </a:lnTo>
                  <a:lnTo>
                    <a:pt x="327546" y="388961"/>
                  </a:lnTo>
                  <a:lnTo>
                    <a:pt x="375313" y="354841"/>
                  </a:lnTo>
                  <a:lnTo>
                    <a:pt x="382137" y="416256"/>
                  </a:lnTo>
                  <a:lnTo>
                    <a:pt x="423081" y="409432"/>
                  </a:lnTo>
                  <a:lnTo>
                    <a:pt x="477672" y="436728"/>
                  </a:lnTo>
                  <a:lnTo>
                    <a:pt x="532263" y="395785"/>
                  </a:lnTo>
                  <a:lnTo>
                    <a:pt x="320722" y="211540"/>
                  </a:lnTo>
                  <a:lnTo>
                    <a:pt x="20472" y="0"/>
                  </a:lnTo>
                  <a:close/>
                </a:path>
              </a:pathLst>
            </a:cu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4536650" y="2315441"/>
              <a:ext cx="586853" cy="361666"/>
            </a:xfrm>
            <a:custGeom>
              <a:avLst/>
              <a:gdLst>
                <a:gd name="connsiteX0" fmla="*/ 34119 w 586853"/>
                <a:gd name="connsiteY0" fmla="*/ 204716 h 361666"/>
                <a:gd name="connsiteX1" fmla="*/ 0 w 586853"/>
                <a:gd name="connsiteY1" fmla="*/ 266131 h 361666"/>
                <a:gd name="connsiteX2" fmla="*/ 81886 w 586853"/>
                <a:gd name="connsiteY2" fmla="*/ 320722 h 361666"/>
                <a:gd name="connsiteX3" fmla="*/ 184244 w 586853"/>
                <a:gd name="connsiteY3" fmla="*/ 361666 h 361666"/>
                <a:gd name="connsiteX4" fmla="*/ 232011 w 586853"/>
                <a:gd name="connsiteY4" fmla="*/ 259307 h 361666"/>
                <a:gd name="connsiteX5" fmla="*/ 293426 w 586853"/>
                <a:gd name="connsiteY5" fmla="*/ 307075 h 361666"/>
                <a:gd name="connsiteX6" fmla="*/ 354841 w 586853"/>
                <a:gd name="connsiteY6" fmla="*/ 204716 h 361666"/>
                <a:gd name="connsiteX7" fmla="*/ 388961 w 586853"/>
                <a:gd name="connsiteY7" fmla="*/ 238836 h 361666"/>
                <a:gd name="connsiteX8" fmla="*/ 477671 w 586853"/>
                <a:gd name="connsiteY8" fmla="*/ 129654 h 361666"/>
                <a:gd name="connsiteX9" fmla="*/ 552734 w 586853"/>
                <a:gd name="connsiteY9" fmla="*/ 116006 h 361666"/>
                <a:gd name="connsiteX10" fmla="*/ 586853 w 586853"/>
                <a:gd name="connsiteY10" fmla="*/ 13648 h 361666"/>
                <a:gd name="connsiteX11" fmla="*/ 559558 w 586853"/>
                <a:gd name="connsiteY11" fmla="*/ 0 h 361666"/>
                <a:gd name="connsiteX12" fmla="*/ 34119 w 586853"/>
                <a:gd name="connsiteY12" fmla="*/ 204716 h 361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6853" h="361666">
                  <a:moveTo>
                    <a:pt x="34119" y="204716"/>
                  </a:moveTo>
                  <a:lnTo>
                    <a:pt x="0" y="266131"/>
                  </a:lnTo>
                  <a:lnTo>
                    <a:pt x="81886" y="320722"/>
                  </a:lnTo>
                  <a:lnTo>
                    <a:pt x="184244" y="361666"/>
                  </a:lnTo>
                  <a:lnTo>
                    <a:pt x="232011" y="259307"/>
                  </a:lnTo>
                  <a:lnTo>
                    <a:pt x="293426" y="307075"/>
                  </a:lnTo>
                  <a:lnTo>
                    <a:pt x="354841" y="204716"/>
                  </a:lnTo>
                  <a:lnTo>
                    <a:pt x="388961" y="238836"/>
                  </a:lnTo>
                  <a:lnTo>
                    <a:pt x="477671" y="129654"/>
                  </a:lnTo>
                  <a:lnTo>
                    <a:pt x="552734" y="116006"/>
                  </a:lnTo>
                  <a:lnTo>
                    <a:pt x="586853" y="13648"/>
                  </a:lnTo>
                  <a:lnTo>
                    <a:pt x="559558" y="0"/>
                  </a:lnTo>
                  <a:lnTo>
                    <a:pt x="34119" y="204716"/>
                  </a:lnTo>
                  <a:close/>
                </a:path>
              </a:pathLst>
            </a:cu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3492596" y="1871889"/>
              <a:ext cx="156949" cy="532262"/>
            </a:xfrm>
            <a:custGeom>
              <a:avLst/>
              <a:gdLst>
                <a:gd name="connsiteX0" fmla="*/ 27295 w 156949"/>
                <a:gd name="connsiteY0" fmla="*/ 68239 h 532262"/>
                <a:gd name="connsiteX1" fmla="*/ 27295 w 156949"/>
                <a:gd name="connsiteY1" fmla="*/ 218364 h 532262"/>
                <a:gd name="connsiteX2" fmla="*/ 61415 w 156949"/>
                <a:gd name="connsiteY2" fmla="*/ 204716 h 532262"/>
                <a:gd name="connsiteX3" fmla="*/ 0 w 156949"/>
                <a:gd name="connsiteY3" fmla="*/ 382137 h 532262"/>
                <a:gd name="connsiteX4" fmla="*/ 95534 w 156949"/>
                <a:gd name="connsiteY4" fmla="*/ 341194 h 532262"/>
                <a:gd name="connsiteX5" fmla="*/ 81886 w 156949"/>
                <a:gd name="connsiteY5" fmla="*/ 518615 h 532262"/>
                <a:gd name="connsiteX6" fmla="*/ 129654 w 156949"/>
                <a:gd name="connsiteY6" fmla="*/ 491319 h 532262"/>
                <a:gd name="connsiteX7" fmla="*/ 156949 w 156949"/>
                <a:gd name="connsiteY7" fmla="*/ 532262 h 532262"/>
                <a:gd name="connsiteX8" fmla="*/ 150125 w 156949"/>
                <a:gd name="connsiteY8" fmla="*/ 334370 h 532262"/>
                <a:gd name="connsiteX9" fmla="*/ 122830 w 156949"/>
                <a:gd name="connsiteY9" fmla="*/ 218364 h 532262"/>
                <a:gd name="connsiteX10" fmla="*/ 143301 w 156949"/>
                <a:gd name="connsiteY10" fmla="*/ 109182 h 532262"/>
                <a:gd name="connsiteX11" fmla="*/ 47767 w 156949"/>
                <a:gd name="connsiteY11" fmla="*/ 0 h 532262"/>
                <a:gd name="connsiteX12" fmla="*/ 27295 w 156949"/>
                <a:gd name="connsiteY12" fmla="*/ 68239 h 53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6949" h="532262">
                  <a:moveTo>
                    <a:pt x="27295" y="68239"/>
                  </a:moveTo>
                  <a:lnTo>
                    <a:pt x="27295" y="218364"/>
                  </a:lnTo>
                  <a:lnTo>
                    <a:pt x="61415" y="204716"/>
                  </a:lnTo>
                  <a:lnTo>
                    <a:pt x="0" y="382137"/>
                  </a:lnTo>
                  <a:lnTo>
                    <a:pt x="95534" y="341194"/>
                  </a:lnTo>
                  <a:lnTo>
                    <a:pt x="81886" y="518615"/>
                  </a:lnTo>
                  <a:lnTo>
                    <a:pt x="129654" y="491319"/>
                  </a:lnTo>
                  <a:lnTo>
                    <a:pt x="156949" y="532262"/>
                  </a:lnTo>
                  <a:lnTo>
                    <a:pt x="150125" y="334370"/>
                  </a:lnTo>
                  <a:lnTo>
                    <a:pt x="122830" y="218364"/>
                  </a:lnTo>
                  <a:lnTo>
                    <a:pt x="143301" y="109182"/>
                  </a:lnTo>
                  <a:lnTo>
                    <a:pt x="47767" y="0"/>
                  </a:lnTo>
                  <a:lnTo>
                    <a:pt x="27295" y="68239"/>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flipH="1">
              <a:off x="4781627" y="1310211"/>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9E500A"/>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flipH="1">
              <a:off x="3403756" y="686474"/>
              <a:ext cx="2055630" cy="1360144"/>
              <a:chOff x="1132982" y="309657"/>
              <a:chExt cx="2156672" cy="1424424"/>
            </a:xfrm>
          </p:grpSpPr>
          <p:sp>
            <p:nvSpPr>
              <p:cNvPr id="88" name="Freeform 87"/>
              <p:cNvSpPr/>
              <p:nvPr/>
            </p:nvSpPr>
            <p:spPr>
              <a:xfrm>
                <a:off x="1132982" y="309657"/>
                <a:ext cx="2156672" cy="142442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Freeform 88"/>
              <p:cNvSpPr/>
              <p:nvPr/>
            </p:nvSpPr>
            <p:spPr>
              <a:xfrm>
                <a:off x="1194913" y="608386"/>
                <a:ext cx="655745" cy="808752"/>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1843372" y="397090"/>
                <a:ext cx="1315133" cy="1216771"/>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p:cNvGrpSpPr/>
            <p:nvPr/>
          </p:nvGrpSpPr>
          <p:grpSpPr>
            <a:xfrm flipH="1">
              <a:off x="3605822" y="5075336"/>
              <a:ext cx="1462972" cy="402431"/>
              <a:chOff x="4224338" y="4626769"/>
              <a:chExt cx="1462972" cy="402431"/>
            </a:xfrm>
            <a:solidFill>
              <a:schemeClr val="tx1"/>
            </a:solidFill>
          </p:grpSpPr>
          <p:sp>
            <p:nvSpPr>
              <p:cNvPr id="86" name="Freeform 85"/>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Freeform 19"/>
            <p:cNvSpPr/>
            <p:nvPr/>
          </p:nvSpPr>
          <p:spPr>
            <a:xfrm flipH="1">
              <a:off x="3656550" y="3425130"/>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3617423" y="3565623"/>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4194713" y="2486917"/>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3470977" y="3002458"/>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flipH="1">
              <a:off x="3409766" y="954692"/>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flipH="1">
              <a:off x="4871934" y="2781001"/>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flipH="1">
              <a:off x="4890985" y="3159620"/>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flipH="1">
              <a:off x="3556538" y="2596455"/>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4215898" y="2921495"/>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4301623" y="2783383"/>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flipH="1">
              <a:off x="3508909" y="1372854"/>
              <a:ext cx="1957391" cy="1232764"/>
              <a:chOff x="3752850" y="996086"/>
              <a:chExt cx="1928813" cy="1232764"/>
            </a:xfrm>
          </p:grpSpPr>
          <p:grpSp>
            <p:nvGrpSpPr>
              <p:cNvPr id="59" name="Group 58"/>
              <p:cNvGrpSpPr/>
              <p:nvPr/>
            </p:nvGrpSpPr>
            <p:grpSpPr>
              <a:xfrm>
                <a:off x="3752850" y="1132799"/>
                <a:ext cx="1928813" cy="1096051"/>
                <a:chOff x="3752850" y="1132799"/>
                <a:chExt cx="1928813" cy="1096051"/>
              </a:xfrm>
            </p:grpSpPr>
            <p:grpSp>
              <p:nvGrpSpPr>
                <p:cNvPr id="63" name="Group 62"/>
                <p:cNvGrpSpPr/>
                <p:nvPr/>
              </p:nvGrpSpPr>
              <p:grpSpPr>
                <a:xfrm>
                  <a:off x="3752850" y="1132799"/>
                  <a:ext cx="1482387" cy="1096051"/>
                  <a:chOff x="3752850" y="1132799"/>
                  <a:chExt cx="1482387" cy="1096051"/>
                </a:xfrm>
              </p:grpSpPr>
              <p:grpSp>
                <p:nvGrpSpPr>
                  <p:cNvPr id="66" name="Group 65"/>
                  <p:cNvGrpSpPr/>
                  <p:nvPr/>
                </p:nvGrpSpPr>
                <p:grpSpPr>
                  <a:xfrm>
                    <a:off x="4431180" y="1698425"/>
                    <a:ext cx="642937" cy="347068"/>
                    <a:chOff x="4431180" y="1698425"/>
                    <a:chExt cx="642937" cy="347068"/>
                  </a:xfrm>
                </p:grpSpPr>
                <p:sp>
                  <p:nvSpPr>
                    <p:cNvPr id="83" name="Freeform 8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Freeform 8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7" name="Group 66"/>
                  <p:cNvGrpSpPr/>
                  <p:nvPr/>
                </p:nvGrpSpPr>
                <p:grpSpPr>
                  <a:xfrm>
                    <a:off x="4211678" y="1132799"/>
                    <a:ext cx="978727" cy="487676"/>
                    <a:chOff x="4211678" y="1132799"/>
                    <a:chExt cx="978727" cy="487676"/>
                  </a:xfrm>
                </p:grpSpPr>
                <p:sp>
                  <p:nvSpPr>
                    <p:cNvPr id="71" name="Oval 70"/>
                    <p:cNvSpPr/>
                    <p:nvPr/>
                  </p:nvSpPr>
                  <p:spPr>
                    <a:xfrm rot="21299759">
                      <a:off x="4898199" y="1132799"/>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211678" y="1219032"/>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5" name="Group 74"/>
                    <p:cNvGrpSpPr/>
                    <p:nvPr/>
                  </p:nvGrpSpPr>
                  <p:grpSpPr>
                    <a:xfrm>
                      <a:off x="5007070" y="1288587"/>
                      <a:ext cx="110523" cy="162043"/>
                      <a:chOff x="5007070" y="1288587"/>
                      <a:chExt cx="110523" cy="162043"/>
                    </a:xfrm>
                  </p:grpSpPr>
                  <p:sp>
                    <p:nvSpPr>
                      <p:cNvPr id="80" name="Oval 79"/>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325587" y="1395594"/>
                      <a:ext cx="108000" cy="144000"/>
                      <a:chOff x="5007070" y="1288587"/>
                      <a:chExt cx="110523" cy="162043"/>
                    </a:xfrm>
                  </p:grpSpPr>
                  <p:sp>
                    <p:nvSpPr>
                      <p:cNvPr id="77" name="Oval 76"/>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8" name="Freeform 6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4" name="Freeform 6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Freeform 6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0" name="Arc 59"/>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1" name="Arc 6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2" name="Arc 6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1" name="Arc 30"/>
            <p:cNvSpPr/>
            <p:nvPr/>
          </p:nvSpPr>
          <p:spPr>
            <a:xfrm rot="15273919" flipH="1">
              <a:off x="4750327" y="2007437"/>
              <a:ext cx="173782" cy="21441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Arc 31"/>
            <p:cNvSpPr/>
            <p:nvPr/>
          </p:nvSpPr>
          <p:spPr>
            <a:xfrm rot="8536667">
              <a:off x="3973165" y="1850661"/>
              <a:ext cx="207683" cy="249011"/>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Oval 32"/>
            <p:cNvSpPr/>
            <p:nvPr/>
          </p:nvSpPr>
          <p:spPr>
            <a:xfrm rot="759564" flipH="1">
              <a:off x="4024681" y="1945546"/>
              <a:ext cx="130514"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4766212" y="3020317"/>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flipH="1">
              <a:off x="3889912" y="2796480"/>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flipH="1">
              <a:off x="3751800" y="3110805"/>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flipH="1">
              <a:off x="3668866" y="3132185"/>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3663500" y="912234"/>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3614256" y="857644"/>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flipH="1">
              <a:off x="3615097" y="3611084"/>
              <a:ext cx="1111827" cy="1595004"/>
              <a:chOff x="8421832" y="3221182"/>
              <a:chExt cx="1111827" cy="1595004"/>
            </a:xfrm>
          </p:grpSpPr>
          <p:sp>
            <p:nvSpPr>
              <p:cNvPr id="56" name="Freeform 55"/>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Freeform 40"/>
            <p:cNvSpPr/>
            <p:nvPr/>
          </p:nvSpPr>
          <p:spPr>
            <a:xfrm flipH="1">
              <a:off x="3871387" y="3522841"/>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3471253" y="2656527"/>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3865615" y="2587189"/>
              <a:ext cx="502703" cy="1451772"/>
            </a:xfrm>
            <a:custGeom>
              <a:avLst/>
              <a:gdLst>
                <a:gd name="connsiteX0" fmla="*/ 143011 w 502703"/>
                <a:gd name="connsiteY0" fmla="*/ 13001 h 1451772"/>
                <a:gd name="connsiteX1" fmla="*/ 247018 w 502703"/>
                <a:gd name="connsiteY1" fmla="*/ 0 h 1451772"/>
                <a:gd name="connsiteX2" fmla="*/ 351026 w 502703"/>
                <a:gd name="connsiteY2" fmla="*/ 143010 h 1451772"/>
                <a:gd name="connsiteX3" fmla="*/ 411697 w 502703"/>
                <a:gd name="connsiteY3" fmla="*/ 381361 h 1451772"/>
                <a:gd name="connsiteX4" fmla="*/ 485369 w 502703"/>
                <a:gd name="connsiteY4" fmla="*/ 624045 h 1451772"/>
                <a:gd name="connsiteX5" fmla="*/ 502703 w 502703"/>
                <a:gd name="connsiteY5" fmla="*/ 836394 h 1451772"/>
                <a:gd name="connsiteX6" fmla="*/ 498370 w 502703"/>
                <a:gd name="connsiteY6" fmla="*/ 1157084 h 1451772"/>
                <a:gd name="connsiteX7" fmla="*/ 459367 w 502703"/>
                <a:gd name="connsiteY7" fmla="*/ 1347765 h 1451772"/>
                <a:gd name="connsiteX8" fmla="*/ 429031 w 502703"/>
                <a:gd name="connsiteY8" fmla="*/ 1417103 h 1451772"/>
                <a:gd name="connsiteX9" fmla="*/ 312023 w 502703"/>
                <a:gd name="connsiteY9" fmla="*/ 1451772 h 1451772"/>
                <a:gd name="connsiteX10" fmla="*/ 138677 w 502703"/>
                <a:gd name="connsiteY10" fmla="*/ 1382434 h 1451772"/>
                <a:gd name="connsiteX11" fmla="*/ 125676 w 502703"/>
                <a:gd name="connsiteY11" fmla="*/ 1174419 h 1451772"/>
                <a:gd name="connsiteX12" fmla="*/ 0 w 502703"/>
                <a:gd name="connsiteY12" fmla="*/ 840728 h 1451772"/>
                <a:gd name="connsiteX13" fmla="*/ 125676 w 502703"/>
                <a:gd name="connsiteY13" fmla="*/ 273020 h 1451772"/>
                <a:gd name="connsiteX14" fmla="*/ 143011 w 502703"/>
                <a:gd name="connsiteY14" fmla="*/ 13001 h 145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2703" h="1451772">
                  <a:moveTo>
                    <a:pt x="143011" y="13001"/>
                  </a:moveTo>
                  <a:lnTo>
                    <a:pt x="247018" y="0"/>
                  </a:lnTo>
                  <a:lnTo>
                    <a:pt x="351026" y="143010"/>
                  </a:lnTo>
                  <a:lnTo>
                    <a:pt x="411697" y="381361"/>
                  </a:lnTo>
                  <a:lnTo>
                    <a:pt x="485369" y="624045"/>
                  </a:lnTo>
                  <a:lnTo>
                    <a:pt x="502703" y="836394"/>
                  </a:lnTo>
                  <a:cubicBezTo>
                    <a:pt x="501259" y="943291"/>
                    <a:pt x="499814" y="1050187"/>
                    <a:pt x="498370" y="1157084"/>
                  </a:cubicBezTo>
                  <a:lnTo>
                    <a:pt x="459367" y="1347765"/>
                  </a:lnTo>
                  <a:lnTo>
                    <a:pt x="429031" y="1417103"/>
                  </a:lnTo>
                  <a:lnTo>
                    <a:pt x="312023" y="1451772"/>
                  </a:lnTo>
                  <a:lnTo>
                    <a:pt x="138677" y="1382434"/>
                  </a:lnTo>
                  <a:lnTo>
                    <a:pt x="125676" y="1174419"/>
                  </a:lnTo>
                  <a:lnTo>
                    <a:pt x="0" y="840728"/>
                  </a:lnTo>
                  <a:lnTo>
                    <a:pt x="125676" y="273020"/>
                  </a:lnTo>
                  <a:lnTo>
                    <a:pt x="143011" y="13001"/>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3814659" y="2579786"/>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3690052" y="3145333"/>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6" name="Group 45"/>
            <p:cNvGrpSpPr/>
            <p:nvPr/>
          </p:nvGrpSpPr>
          <p:grpSpPr>
            <a:xfrm flipH="1">
              <a:off x="3445738" y="3408812"/>
              <a:ext cx="570156" cy="801445"/>
              <a:chOff x="11537576" y="3254188"/>
              <a:chExt cx="570156" cy="801445"/>
            </a:xfrm>
            <a:solidFill>
              <a:srgbClr val="4A6E32"/>
            </a:solidFill>
          </p:grpSpPr>
          <p:sp>
            <p:nvSpPr>
              <p:cNvPr id="54" name="Freeform 53"/>
              <p:cNvSpPr/>
              <p:nvPr/>
            </p:nvSpPr>
            <p:spPr>
              <a:xfrm>
                <a:off x="11542955" y="3281082"/>
                <a:ext cx="521746" cy="774551"/>
              </a:xfrm>
              <a:custGeom>
                <a:avLst/>
                <a:gdLst>
                  <a:gd name="connsiteX0" fmla="*/ 182880 w 521746"/>
                  <a:gd name="connsiteY0" fmla="*/ 43031 h 774551"/>
                  <a:gd name="connsiteX1" fmla="*/ 75304 w 521746"/>
                  <a:gd name="connsiteY1" fmla="*/ 236669 h 774551"/>
                  <a:gd name="connsiteX2" fmla="*/ 0 w 521746"/>
                  <a:gd name="connsiteY2" fmla="*/ 441064 h 774551"/>
                  <a:gd name="connsiteX3" fmla="*/ 21516 w 521746"/>
                  <a:gd name="connsiteY3" fmla="*/ 715384 h 774551"/>
                  <a:gd name="connsiteX4" fmla="*/ 129092 w 521746"/>
                  <a:gd name="connsiteY4" fmla="*/ 774551 h 774551"/>
                  <a:gd name="connsiteX5" fmla="*/ 387276 w 521746"/>
                  <a:gd name="connsiteY5" fmla="*/ 753036 h 774551"/>
                  <a:gd name="connsiteX6" fmla="*/ 505610 w 521746"/>
                  <a:gd name="connsiteY6" fmla="*/ 623944 h 774551"/>
                  <a:gd name="connsiteX7" fmla="*/ 521746 w 521746"/>
                  <a:gd name="connsiteY7" fmla="*/ 355003 h 774551"/>
                  <a:gd name="connsiteX8" fmla="*/ 478716 w 521746"/>
                  <a:gd name="connsiteY8" fmla="*/ 80683 h 774551"/>
                  <a:gd name="connsiteX9" fmla="*/ 430306 w 521746"/>
                  <a:gd name="connsiteY9" fmla="*/ 10758 h 774551"/>
                  <a:gd name="connsiteX10" fmla="*/ 338866 w 521746"/>
                  <a:gd name="connsiteY10" fmla="*/ 0 h 774551"/>
                  <a:gd name="connsiteX11" fmla="*/ 306593 w 521746"/>
                  <a:gd name="connsiteY11" fmla="*/ 16137 h 774551"/>
                  <a:gd name="connsiteX12" fmla="*/ 182880 w 521746"/>
                  <a:gd name="connsiteY12" fmla="*/ 43031 h 77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1746" h="774551">
                    <a:moveTo>
                      <a:pt x="182880" y="43031"/>
                    </a:moveTo>
                    <a:lnTo>
                      <a:pt x="75304" y="236669"/>
                    </a:lnTo>
                    <a:lnTo>
                      <a:pt x="0" y="441064"/>
                    </a:lnTo>
                    <a:lnTo>
                      <a:pt x="21516" y="715384"/>
                    </a:lnTo>
                    <a:lnTo>
                      <a:pt x="129092" y="774551"/>
                    </a:lnTo>
                    <a:lnTo>
                      <a:pt x="387276" y="753036"/>
                    </a:lnTo>
                    <a:lnTo>
                      <a:pt x="505610" y="623944"/>
                    </a:lnTo>
                    <a:lnTo>
                      <a:pt x="521746" y="355003"/>
                    </a:lnTo>
                    <a:lnTo>
                      <a:pt x="478716" y="80683"/>
                    </a:lnTo>
                    <a:lnTo>
                      <a:pt x="430306" y="10758"/>
                    </a:lnTo>
                    <a:lnTo>
                      <a:pt x="338866" y="0"/>
                    </a:lnTo>
                    <a:lnTo>
                      <a:pt x="306593" y="16137"/>
                    </a:lnTo>
                    <a:lnTo>
                      <a:pt x="182880" y="43031"/>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11537576" y="3254188"/>
                <a:ext cx="570156" cy="677732"/>
              </a:xfrm>
              <a:custGeom>
                <a:avLst/>
                <a:gdLst>
                  <a:gd name="connsiteX0" fmla="*/ 177502 w 570156"/>
                  <a:gd name="connsiteY0" fmla="*/ 64546 h 677732"/>
                  <a:gd name="connsiteX1" fmla="*/ 48410 w 570156"/>
                  <a:gd name="connsiteY1" fmla="*/ 145228 h 677732"/>
                  <a:gd name="connsiteX2" fmla="*/ 10758 w 570156"/>
                  <a:gd name="connsiteY2" fmla="*/ 252805 h 677732"/>
                  <a:gd name="connsiteX3" fmla="*/ 0 w 570156"/>
                  <a:gd name="connsiteY3" fmla="*/ 441064 h 677732"/>
                  <a:gd name="connsiteX4" fmla="*/ 37652 w 570156"/>
                  <a:gd name="connsiteY4" fmla="*/ 430306 h 677732"/>
                  <a:gd name="connsiteX5" fmla="*/ 172123 w 570156"/>
                  <a:gd name="connsiteY5" fmla="*/ 155986 h 677732"/>
                  <a:gd name="connsiteX6" fmla="*/ 317351 w 570156"/>
                  <a:gd name="connsiteY6" fmla="*/ 86061 h 677732"/>
                  <a:gd name="connsiteX7" fmla="*/ 478716 w 570156"/>
                  <a:gd name="connsiteY7" fmla="*/ 155986 h 677732"/>
                  <a:gd name="connsiteX8" fmla="*/ 484095 w 570156"/>
                  <a:gd name="connsiteY8" fmla="*/ 677732 h 677732"/>
                  <a:gd name="connsiteX9" fmla="*/ 548640 w 570156"/>
                  <a:gd name="connsiteY9" fmla="*/ 580913 h 677732"/>
                  <a:gd name="connsiteX10" fmla="*/ 570156 w 570156"/>
                  <a:gd name="connsiteY10" fmla="*/ 457200 h 677732"/>
                  <a:gd name="connsiteX11" fmla="*/ 559398 w 570156"/>
                  <a:gd name="connsiteY11" fmla="*/ 285078 h 677732"/>
                  <a:gd name="connsiteX12" fmla="*/ 554019 w 570156"/>
                  <a:gd name="connsiteY12" fmla="*/ 102198 h 677732"/>
                  <a:gd name="connsiteX13" fmla="*/ 505610 w 570156"/>
                  <a:gd name="connsiteY13" fmla="*/ 16137 h 677732"/>
                  <a:gd name="connsiteX14" fmla="*/ 419549 w 570156"/>
                  <a:gd name="connsiteY14" fmla="*/ 0 h 677732"/>
                  <a:gd name="connsiteX15" fmla="*/ 344245 w 570156"/>
                  <a:gd name="connsiteY15" fmla="*/ 16137 h 677732"/>
                  <a:gd name="connsiteX16" fmla="*/ 258184 w 570156"/>
                  <a:gd name="connsiteY16" fmla="*/ 64546 h 677732"/>
                  <a:gd name="connsiteX17" fmla="*/ 177502 w 570156"/>
                  <a:gd name="connsiteY17" fmla="*/ 64546 h 67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0156" h="677732">
                    <a:moveTo>
                      <a:pt x="177502" y="64546"/>
                    </a:moveTo>
                    <a:lnTo>
                      <a:pt x="48410" y="145228"/>
                    </a:lnTo>
                    <a:lnTo>
                      <a:pt x="10758" y="252805"/>
                    </a:lnTo>
                    <a:lnTo>
                      <a:pt x="0" y="441064"/>
                    </a:lnTo>
                    <a:lnTo>
                      <a:pt x="37652" y="430306"/>
                    </a:lnTo>
                    <a:lnTo>
                      <a:pt x="172123" y="155986"/>
                    </a:lnTo>
                    <a:lnTo>
                      <a:pt x="317351" y="86061"/>
                    </a:lnTo>
                    <a:lnTo>
                      <a:pt x="478716" y="155986"/>
                    </a:lnTo>
                    <a:lnTo>
                      <a:pt x="484095" y="677732"/>
                    </a:lnTo>
                    <a:lnTo>
                      <a:pt x="548640" y="580913"/>
                    </a:lnTo>
                    <a:lnTo>
                      <a:pt x="570156" y="457200"/>
                    </a:lnTo>
                    <a:lnTo>
                      <a:pt x="559398" y="285078"/>
                    </a:lnTo>
                    <a:lnTo>
                      <a:pt x="554019" y="102198"/>
                    </a:lnTo>
                    <a:lnTo>
                      <a:pt x="505610" y="16137"/>
                    </a:lnTo>
                    <a:lnTo>
                      <a:pt x="419549" y="0"/>
                    </a:lnTo>
                    <a:lnTo>
                      <a:pt x="344245" y="16137"/>
                    </a:lnTo>
                    <a:lnTo>
                      <a:pt x="258184" y="64546"/>
                    </a:lnTo>
                    <a:lnTo>
                      <a:pt x="177502" y="64546"/>
                    </a:lnTo>
                    <a:close/>
                  </a:path>
                </a:pathLst>
              </a:cu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7" name="Freeform 46"/>
            <p:cNvSpPr/>
            <p:nvPr/>
          </p:nvSpPr>
          <p:spPr>
            <a:xfrm>
              <a:off x="4580667" y="2587189"/>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4407321" y="2591522"/>
              <a:ext cx="459367" cy="1408436"/>
            </a:xfrm>
            <a:custGeom>
              <a:avLst/>
              <a:gdLst>
                <a:gd name="connsiteX0" fmla="*/ 186347 w 459367"/>
                <a:gd name="connsiteY0" fmla="*/ 0 h 1408436"/>
                <a:gd name="connsiteX1" fmla="*/ 104008 w 459367"/>
                <a:gd name="connsiteY1" fmla="*/ 156012 h 1408436"/>
                <a:gd name="connsiteX2" fmla="*/ 138677 w 459367"/>
                <a:gd name="connsiteY2" fmla="*/ 394362 h 1408436"/>
                <a:gd name="connsiteX3" fmla="*/ 39003 w 459367"/>
                <a:gd name="connsiteY3" fmla="*/ 598044 h 1408436"/>
                <a:gd name="connsiteX4" fmla="*/ 4334 w 459367"/>
                <a:gd name="connsiteY4" fmla="*/ 806059 h 1408436"/>
                <a:gd name="connsiteX5" fmla="*/ 0 w 459367"/>
                <a:gd name="connsiteY5" fmla="*/ 1105081 h 1408436"/>
                <a:gd name="connsiteX6" fmla="*/ 26002 w 459367"/>
                <a:gd name="connsiteY6" fmla="*/ 1339098 h 1408436"/>
                <a:gd name="connsiteX7" fmla="*/ 69339 w 459367"/>
                <a:gd name="connsiteY7" fmla="*/ 1395435 h 1408436"/>
                <a:gd name="connsiteX8" fmla="*/ 143011 w 459367"/>
                <a:gd name="connsiteY8" fmla="*/ 1408436 h 1408436"/>
                <a:gd name="connsiteX9" fmla="*/ 416031 w 459367"/>
                <a:gd name="connsiteY9" fmla="*/ 1339098 h 1408436"/>
                <a:gd name="connsiteX10" fmla="*/ 459367 w 459367"/>
                <a:gd name="connsiteY10" fmla="*/ 1178753 h 1408436"/>
                <a:gd name="connsiteX11" fmla="*/ 450700 w 459367"/>
                <a:gd name="connsiteY11" fmla="*/ 710719 h 1408436"/>
                <a:gd name="connsiteX12" fmla="*/ 355360 w 459367"/>
                <a:gd name="connsiteY12" fmla="*/ 455033 h 1408436"/>
                <a:gd name="connsiteX13" fmla="*/ 312023 w 459367"/>
                <a:gd name="connsiteY13" fmla="*/ 281687 h 1408436"/>
                <a:gd name="connsiteX14" fmla="*/ 186347 w 459367"/>
                <a:gd name="connsiteY14" fmla="*/ 0 h 140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9367" h="1408436">
                  <a:moveTo>
                    <a:pt x="186347" y="0"/>
                  </a:moveTo>
                  <a:lnTo>
                    <a:pt x="104008" y="156012"/>
                  </a:lnTo>
                  <a:lnTo>
                    <a:pt x="138677" y="394362"/>
                  </a:lnTo>
                  <a:lnTo>
                    <a:pt x="39003" y="598044"/>
                  </a:lnTo>
                  <a:lnTo>
                    <a:pt x="4334" y="806059"/>
                  </a:lnTo>
                  <a:cubicBezTo>
                    <a:pt x="2889" y="905733"/>
                    <a:pt x="1445" y="1005407"/>
                    <a:pt x="0" y="1105081"/>
                  </a:cubicBezTo>
                  <a:lnTo>
                    <a:pt x="26002" y="1339098"/>
                  </a:lnTo>
                  <a:lnTo>
                    <a:pt x="69339" y="1395435"/>
                  </a:lnTo>
                  <a:lnTo>
                    <a:pt x="143011" y="1408436"/>
                  </a:lnTo>
                  <a:lnTo>
                    <a:pt x="416031" y="1339098"/>
                  </a:lnTo>
                  <a:lnTo>
                    <a:pt x="459367" y="1178753"/>
                  </a:lnTo>
                  <a:lnTo>
                    <a:pt x="450700" y="710719"/>
                  </a:lnTo>
                  <a:lnTo>
                    <a:pt x="355360" y="455033"/>
                  </a:lnTo>
                  <a:lnTo>
                    <a:pt x="312023" y="281687"/>
                  </a:lnTo>
                  <a:lnTo>
                    <a:pt x="186347"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4428990" y="2582855"/>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4043295" y="2582855"/>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flipH="1">
              <a:off x="4385213" y="2544067"/>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rot="20837124" flipH="1">
              <a:off x="4167600" y="2529086"/>
              <a:ext cx="209949" cy="37643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lowchart: Off-page Connector 52"/>
            <p:cNvSpPr/>
            <p:nvPr/>
          </p:nvSpPr>
          <p:spPr>
            <a:xfrm>
              <a:off x="4373693" y="2990217"/>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Rounded Rectangle 90"/>
          <p:cNvSpPr/>
          <p:nvPr/>
        </p:nvSpPr>
        <p:spPr>
          <a:xfrm>
            <a:off x="4390025" y="1465193"/>
            <a:ext cx="2340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Teachers</a:t>
            </a:r>
          </a:p>
          <a:p>
            <a:pPr algn="ctr"/>
            <a:endParaRPr lang="en-GB" sz="2000" dirty="0" smtClean="0">
              <a:solidFill>
                <a:schemeClr val="tx1"/>
              </a:solidFill>
              <a:latin typeface="Arial" panose="020B0604020202020204" pitchFamily="34" charset="0"/>
              <a:cs typeface="Arial" panose="020B0604020202020204" pitchFamily="34" charset="0"/>
            </a:endParaRPr>
          </a:p>
          <a:p>
            <a:pPr algn="ctr"/>
            <a:r>
              <a:rPr lang="en-GB" sz="2000" b="1" dirty="0" smtClean="0">
                <a:solidFill>
                  <a:schemeClr val="tx1"/>
                </a:solidFill>
                <a:latin typeface="Arial" panose="020B0604020202020204" pitchFamily="34" charset="0"/>
                <a:cs typeface="Arial" panose="020B0604020202020204" pitchFamily="34" charset="0"/>
              </a:rPr>
              <a:t>Mrs A Vernon</a:t>
            </a:r>
          </a:p>
          <a:p>
            <a:pPr algn="ctr"/>
            <a:r>
              <a:rPr lang="en-GB" sz="2000" dirty="0" smtClean="0">
                <a:solidFill>
                  <a:schemeClr val="tx1"/>
                </a:solidFill>
                <a:latin typeface="Arial" panose="020B0604020202020204" pitchFamily="34" charset="0"/>
                <a:cs typeface="Arial" panose="020B0604020202020204" pitchFamily="34" charset="0"/>
              </a:rPr>
              <a:t>Miss A Britt</a:t>
            </a:r>
          </a:p>
          <a:p>
            <a:pPr algn="ctr"/>
            <a:r>
              <a:rPr lang="en-GB" sz="2000" dirty="0" smtClean="0">
                <a:solidFill>
                  <a:schemeClr val="tx1"/>
                </a:solidFill>
                <a:latin typeface="Arial" panose="020B0604020202020204" pitchFamily="34" charset="0"/>
                <a:cs typeface="Arial" panose="020B0604020202020204" pitchFamily="34" charset="0"/>
              </a:rPr>
              <a:t>Mr A Smales</a:t>
            </a:r>
          </a:p>
        </p:txBody>
      </p:sp>
      <p:sp>
        <p:nvSpPr>
          <p:cNvPr id="92" name="Rounded Rectangle 91"/>
          <p:cNvSpPr/>
          <p:nvPr/>
        </p:nvSpPr>
        <p:spPr>
          <a:xfrm>
            <a:off x="4390025" y="4224694"/>
            <a:ext cx="8210550" cy="3471506"/>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In </a:t>
            </a:r>
            <a:r>
              <a:rPr lang="en-GB" sz="1600" dirty="0">
                <a:solidFill>
                  <a:schemeClr val="tx1"/>
                </a:solidFill>
                <a:latin typeface="Arial" panose="020B0604020202020204" pitchFamily="34" charset="0"/>
                <a:cs typeface="Arial" panose="020B0604020202020204" pitchFamily="34" charset="0"/>
              </a:rPr>
              <a:t>Year 7 IT lessons, you will learn how to use our school network, including using email, as well as further developing your understanding of using technology safely.  You will learn more about IT systems, use different types of software and develop your understanding of programming, leading to learning how to write your own code using Python</a:t>
            </a:r>
            <a:r>
              <a:rPr lang="en-GB" sz="1600" dirty="0" smtClean="0">
                <a:solidFill>
                  <a:schemeClr val="tx1"/>
                </a:solidFill>
                <a:latin typeface="Arial" panose="020B0604020202020204" pitchFamily="34" charset="0"/>
                <a:cs typeface="Arial" panose="020B0604020202020204" pitchFamily="34" charset="0"/>
              </a:rPr>
              <a:t>!</a:t>
            </a:r>
            <a:endParaRPr lang="en-GB" sz="1600" dirty="0">
              <a:solidFill>
                <a:schemeClr val="tx1"/>
              </a:solidFill>
              <a:latin typeface="Arial" panose="020B0604020202020204" pitchFamily="34" charset="0"/>
              <a:cs typeface="Arial" panose="020B0604020202020204" pitchFamily="34" charset="0"/>
            </a:endParaRPr>
          </a:p>
        </p:txBody>
      </p:sp>
      <p:sp>
        <p:nvSpPr>
          <p:cNvPr id="93" name="Rounded Rectangle 92"/>
          <p:cNvSpPr/>
          <p:nvPr/>
        </p:nvSpPr>
        <p:spPr>
          <a:xfrm>
            <a:off x="6939575" y="1465193"/>
            <a:ext cx="5661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 IT stands for Information Technology and encompasses learning related to Computer Science, Online Safety and understanding technology.  You will have IT lessons in Year 7 as part of the DT rotations. </a:t>
            </a:r>
          </a:p>
        </p:txBody>
      </p:sp>
      <p:sp>
        <p:nvSpPr>
          <p:cNvPr id="94" name="Rounded Rectangular Callout 93"/>
          <p:cNvSpPr/>
          <p:nvPr/>
        </p:nvSpPr>
        <p:spPr>
          <a:xfrm>
            <a:off x="393261" y="1300486"/>
            <a:ext cx="3891989" cy="1843714"/>
          </a:xfrm>
          <a:prstGeom prst="wedgeRoundRectCallout">
            <a:avLst>
              <a:gd name="adj1" fmla="val 2277"/>
              <a:gd name="adj2" fmla="val 107604"/>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solidFill>
                  <a:schemeClr val="tx1"/>
                </a:solidFill>
                <a:latin typeface="Arial" panose="020B0604020202020204" pitchFamily="34" charset="0"/>
                <a:cs typeface="Arial" panose="020B0604020202020204" pitchFamily="34" charset="0"/>
              </a:rPr>
              <a:t>You will have </a:t>
            </a:r>
            <a:r>
              <a:rPr lang="en-GB" sz="1600" dirty="0">
                <a:solidFill>
                  <a:schemeClr val="tx1"/>
                </a:solidFill>
                <a:latin typeface="Arial" panose="020B0604020202020204" pitchFamily="34" charset="0"/>
                <a:cs typeface="Arial" panose="020B0604020202020204" pitchFamily="34" charset="0"/>
              </a:rPr>
              <a:t>the opportunity to start working towards the Inspiring Digital Enterprise Award – a scheme run by Buckingham Palace, which you can currently achieve Bronze and Silver levels.</a:t>
            </a:r>
          </a:p>
        </p:txBody>
      </p:sp>
      <p:sp>
        <p:nvSpPr>
          <p:cNvPr id="96" name="Rectangle 95">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Alligator</a:t>
            </a:r>
            <a:endParaRPr lang="en-GB" sz="2000" dirty="0"/>
          </a:p>
        </p:txBody>
      </p:sp>
      <p:sp>
        <p:nvSpPr>
          <p:cNvPr id="8" name="TextBox 7">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Algorithm</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Allotment</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Al got rhythm</a:t>
            </a:r>
            <a:endParaRPr lang="en-GB" sz="2000" dirty="0"/>
          </a:p>
        </p:txBody>
      </p:sp>
    </p:spTree>
    <p:extLst>
      <p:ext uri="{BB962C8B-B14F-4D97-AF65-F5344CB8AC3E}">
        <p14:creationId xmlns:p14="http://schemas.microsoft.com/office/powerpoint/2010/main" val="5625728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4" name="Straight Connector 93"/>
          <p:cNvCxnSpPr/>
          <p:nvPr/>
        </p:nvCxnSpPr>
        <p:spPr>
          <a:xfrm>
            <a:off x="0" y="6947386"/>
            <a:ext cx="297775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42400" y="528182"/>
            <a:ext cx="4127494" cy="1855788"/>
          </a:xfrm>
        </p:spPr>
        <p:txBody>
          <a:bodyPr/>
          <a:lstStyle/>
          <a:p>
            <a:pPr algn="ctr"/>
            <a:r>
              <a:rPr lang="en-GB" dirty="0" smtClean="0">
                <a:latin typeface="Adobe Gothic Std B" panose="020B0800000000000000" pitchFamily="34" charset="-128"/>
                <a:ea typeface="Adobe Gothic Std B" panose="020B0800000000000000" pitchFamily="34" charset="-128"/>
              </a:rPr>
              <a:t>Learning </a:t>
            </a:r>
            <a:br>
              <a:rPr lang="en-GB" dirty="0" smtClean="0">
                <a:latin typeface="Adobe Gothic Std B" panose="020B0800000000000000" pitchFamily="34" charset="-128"/>
                <a:ea typeface="Adobe Gothic Std B" panose="020B0800000000000000" pitchFamily="34" charset="-128"/>
              </a:rPr>
            </a:br>
            <a:r>
              <a:rPr lang="en-GB" dirty="0" smtClean="0">
                <a:latin typeface="Adobe Gothic Std B" panose="020B0800000000000000" pitchFamily="34" charset="-128"/>
                <a:ea typeface="Adobe Gothic Std B" panose="020B0800000000000000" pitchFamily="34" charset="-128"/>
              </a:rPr>
              <a:t>Support</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6000750" cy="400110"/>
          </a:xfrm>
          <a:prstGeom prst="rect">
            <a:avLst/>
          </a:prstGeom>
          <a:noFill/>
        </p:spPr>
        <p:txBody>
          <a:bodyPr wrap="square" rtlCol="0">
            <a:spAutoFit/>
          </a:bodyPr>
          <a:lstStyle/>
          <a:p>
            <a:r>
              <a:rPr lang="en-GB" sz="2000" dirty="0" smtClean="0"/>
              <a:t>Which people in the community do NOT wear uniforms?</a:t>
            </a:r>
            <a:endParaRPr lang="en-GB" sz="2000" dirty="0"/>
          </a:p>
        </p:txBody>
      </p:sp>
      <p:grpSp>
        <p:nvGrpSpPr>
          <p:cNvPr id="11" name="Group 10"/>
          <p:cNvGrpSpPr/>
          <p:nvPr/>
        </p:nvGrpSpPr>
        <p:grpSpPr>
          <a:xfrm flipH="1">
            <a:off x="-130960" y="2172260"/>
            <a:ext cx="3106298" cy="5679745"/>
            <a:chOff x="7646111" y="1462764"/>
            <a:chExt cx="2755794" cy="5038863"/>
          </a:xfrm>
        </p:grpSpPr>
        <p:grpSp>
          <p:nvGrpSpPr>
            <p:cNvPr id="12" name="Group 11"/>
            <p:cNvGrpSpPr/>
            <p:nvPr/>
          </p:nvGrpSpPr>
          <p:grpSpPr>
            <a:xfrm>
              <a:off x="8549389" y="6099196"/>
              <a:ext cx="1462972" cy="402431"/>
              <a:chOff x="4224338" y="4626769"/>
              <a:chExt cx="1462972" cy="402431"/>
            </a:xfrm>
            <a:solidFill>
              <a:schemeClr val="tx1"/>
            </a:solidFill>
          </p:grpSpPr>
          <p:sp>
            <p:nvSpPr>
              <p:cNvPr id="89" name="Freeform 88"/>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Freeform 12"/>
            <p:cNvSpPr/>
            <p:nvPr/>
          </p:nvSpPr>
          <p:spPr>
            <a:xfrm>
              <a:off x="9783931" y="2692969"/>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9869342" y="2758283"/>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10035140" y="2713065"/>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7918608" y="2948998"/>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8069333" y="2984167"/>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8069333" y="3009288"/>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8174841" y="3089675"/>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8824422" y="4589483"/>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9866218" y="4026318"/>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9156770" y="3510777"/>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8151883" y="2020115"/>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7646111" y="3804861"/>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7699446" y="4183480"/>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8518595" y="3620315"/>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9054623" y="3945355"/>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9145110" y="3807243"/>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p:cNvGrpSpPr/>
            <p:nvPr/>
          </p:nvGrpSpPr>
          <p:grpSpPr>
            <a:xfrm>
              <a:off x="8151883" y="2396714"/>
              <a:ext cx="1957391" cy="1232764"/>
              <a:chOff x="3752850" y="996086"/>
              <a:chExt cx="1928813" cy="1232764"/>
            </a:xfrm>
          </p:grpSpPr>
          <p:grpSp>
            <p:nvGrpSpPr>
              <p:cNvPr id="62" name="Group 61"/>
              <p:cNvGrpSpPr/>
              <p:nvPr/>
            </p:nvGrpSpPr>
            <p:grpSpPr>
              <a:xfrm>
                <a:off x="3752850" y="1132799"/>
                <a:ext cx="1928813" cy="1096051"/>
                <a:chOff x="3752850" y="1132799"/>
                <a:chExt cx="1928813" cy="1096051"/>
              </a:xfrm>
            </p:grpSpPr>
            <p:grpSp>
              <p:nvGrpSpPr>
                <p:cNvPr id="66" name="Group 65"/>
                <p:cNvGrpSpPr/>
                <p:nvPr/>
              </p:nvGrpSpPr>
              <p:grpSpPr>
                <a:xfrm>
                  <a:off x="3752850" y="1132799"/>
                  <a:ext cx="1482387" cy="1096051"/>
                  <a:chOff x="3752850" y="1132799"/>
                  <a:chExt cx="1482387" cy="1096051"/>
                </a:xfrm>
              </p:grpSpPr>
              <p:grpSp>
                <p:nvGrpSpPr>
                  <p:cNvPr id="69" name="Group 68"/>
                  <p:cNvGrpSpPr/>
                  <p:nvPr/>
                </p:nvGrpSpPr>
                <p:grpSpPr>
                  <a:xfrm>
                    <a:off x="4431180" y="1698425"/>
                    <a:ext cx="642937" cy="347068"/>
                    <a:chOff x="4431180" y="1698425"/>
                    <a:chExt cx="642937" cy="347068"/>
                  </a:xfrm>
                </p:grpSpPr>
                <p:sp>
                  <p:nvSpPr>
                    <p:cNvPr id="86" name="Freeform 85"/>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0" name="Group 69"/>
                  <p:cNvGrpSpPr/>
                  <p:nvPr/>
                </p:nvGrpSpPr>
                <p:grpSpPr>
                  <a:xfrm>
                    <a:off x="4211678" y="1132799"/>
                    <a:ext cx="978727" cy="487676"/>
                    <a:chOff x="4211678" y="1132799"/>
                    <a:chExt cx="978727" cy="487676"/>
                  </a:xfrm>
                </p:grpSpPr>
                <p:sp>
                  <p:nvSpPr>
                    <p:cNvPr id="74" name="Oval 73"/>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8" name="Group 77"/>
                    <p:cNvGrpSpPr/>
                    <p:nvPr/>
                  </p:nvGrpSpPr>
                  <p:grpSpPr>
                    <a:xfrm>
                      <a:off x="5007070" y="1288587"/>
                      <a:ext cx="110523" cy="162043"/>
                      <a:chOff x="5007070" y="1288587"/>
                      <a:chExt cx="110523" cy="162043"/>
                    </a:xfrm>
                  </p:grpSpPr>
                  <p:sp>
                    <p:nvSpPr>
                      <p:cNvPr id="83" name="Oval 82"/>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9" name="Group 78"/>
                    <p:cNvGrpSpPr/>
                    <p:nvPr/>
                  </p:nvGrpSpPr>
                  <p:grpSpPr>
                    <a:xfrm>
                      <a:off x="4325587" y="1395594"/>
                      <a:ext cx="108000" cy="144000"/>
                      <a:chOff x="5007070" y="1288587"/>
                      <a:chExt cx="110523" cy="162043"/>
                    </a:xfrm>
                  </p:grpSpPr>
                  <p:sp>
                    <p:nvSpPr>
                      <p:cNvPr id="80" name="Oval 79"/>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71" name="Freeform 70"/>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7" name="Freeform 66"/>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Freeform 67"/>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3" name="Arc 62"/>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4" name="Arc 63"/>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5" name="Arc 64"/>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0" name="Arc 29"/>
            <p:cNvSpPr/>
            <p:nvPr/>
          </p:nvSpPr>
          <p:spPr>
            <a:xfrm rot="6326081">
              <a:off x="8694074" y="3031297"/>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Arc 30"/>
            <p:cNvSpPr/>
            <p:nvPr/>
          </p:nvSpPr>
          <p:spPr>
            <a:xfrm rot="13063333" flipH="1">
              <a:off x="9437335" y="2874521"/>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Oval 31"/>
            <p:cNvSpPr/>
            <p:nvPr/>
          </p:nvSpPr>
          <p:spPr>
            <a:xfrm rot="20840436">
              <a:off x="9462988" y="2969406"/>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8523358" y="4044177"/>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8866258" y="3820340"/>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9790183" y="4134665"/>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a:off x="8160193" y="1472812"/>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8175266" y="1462764"/>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8315943" y="1573296"/>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9129859" y="1518030"/>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8892082" y="4617409"/>
              <a:ext cx="1111827" cy="1595004"/>
              <a:chOff x="8421832" y="3221182"/>
              <a:chExt cx="1111827" cy="1595004"/>
            </a:xfrm>
          </p:grpSpPr>
          <p:sp>
            <p:nvSpPr>
              <p:cNvPr id="59" name="Freeform 58"/>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Freeform 40"/>
            <p:cNvSpPr/>
            <p:nvPr/>
          </p:nvSpPr>
          <p:spPr>
            <a:xfrm>
              <a:off x="9669516" y="4551409"/>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9076694" y="1972576"/>
              <a:ext cx="254923" cy="182880"/>
            </a:xfrm>
            <a:custGeom>
              <a:avLst/>
              <a:gdLst>
                <a:gd name="connsiteX0" fmla="*/ 0 w 254923"/>
                <a:gd name="connsiteY0" fmla="*/ 66502 h 182880"/>
                <a:gd name="connsiteX1" fmla="*/ 138545 w 254923"/>
                <a:gd name="connsiteY1" fmla="*/ 171796 h 182880"/>
                <a:gd name="connsiteX2" fmla="*/ 254923 w 254923"/>
                <a:gd name="connsiteY2" fmla="*/ 182880 h 182880"/>
                <a:gd name="connsiteX3" fmla="*/ 177338 w 254923"/>
                <a:gd name="connsiteY3" fmla="*/ 94211 h 182880"/>
                <a:gd name="connsiteX4" fmla="*/ 27709 w 254923"/>
                <a:gd name="connsiteY4" fmla="*/ 0 h 182880"/>
                <a:gd name="connsiteX5" fmla="*/ 0 w 254923"/>
                <a:gd name="connsiteY5" fmla="*/ 66502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923" h="182880">
                  <a:moveTo>
                    <a:pt x="0" y="66502"/>
                  </a:moveTo>
                  <a:lnTo>
                    <a:pt x="138545" y="171796"/>
                  </a:lnTo>
                  <a:lnTo>
                    <a:pt x="254923" y="182880"/>
                  </a:lnTo>
                  <a:lnTo>
                    <a:pt x="177338" y="94211"/>
                  </a:lnTo>
                  <a:lnTo>
                    <a:pt x="27709" y="0"/>
                  </a:lnTo>
                  <a:lnTo>
                    <a:pt x="0" y="6650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8205941" y="2697745"/>
              <a:ext cx="180210" cy="136827"/>
            </a:xfrm>
            <a:custGeom>
              <a:avLst/>
              <a:gdLst>
                <a:gd name="connsiteX0" fmla="*/ 0 w 180210"/>
                <a:gd name="connsiteY0" fmla="*/ 56733 h 136827"/>
                <a:gd name="connsiteX1" fmla="*/ 50058 w 180210"/>
                <a:gd name="connsiteY1" fmla="*/ 6675 h 136827"/>
                <a:gd name="connsiteX2" fmla="*/ 110128 w 180210"/>
                <a:gd name="connsiteY2" fmla="*/ 0 h 136827"/>
                <a:gd name="connsiteX3" fmla="*/ 150175 w 180210"/>
                <a:gd name="connsiteY3" fmla="*/ 43384 h 136827"/>
                <a:gd name="connsiteX4" fmla="*/ 180210 w 180210"/>
                <a:gd name="connsiteY4" fmla="*/ 80094 h 136827"/>
                <a:gd name="connsiteX5" fmla="*/ 173535 w 180210"/>
                <a:gd name="connsiteY5" fmla="*/ 126815 h 136827"/>
                <a:gd name="connsiteX6" fmla="*/ 170198 w 180210"/>
                <a:gd name="connsiteY6" fmla="*/ 136827 h 136827"/>
                <a:gd name="connsiteX7" fmla="*/ 140163 w 180210"/>
                <a:gd name="connsiteY7" fmla="*/ 103454 h 136827"/>
                <a:gd name="connsiteX8" fmla="*/ 110128 w 180210"/>
                <a:gd name="connsiteY8" fmla="*/ 73419 h 136827"/>
                <a:gd name="connsiteX9" fmla="*/ 83430 w 180210"/>
                <a:gd name="connsiteY9" fmla="*/ 63408 h 136827"/>
                <a:gd name="connsiteX10" fmla="*/ 0 w 180210"/>
                <a:gd name="connsiteY10" fmla="*/ 56733 h 136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0210" h="136827">
                  <a:moveTo>
                    <a:pt x="0" y="56733"/>
                  </a:moveTo>
                  <a:lnTo>
                    <a:pt x="50058" y="6675"/>
                  </a:lnTo>
                  <a:lnTo>
                    <a:pt x="110128" y="0"/>
                  </a:lnTo>
                  <a:lnTo>
                    <a:pt x="150175" y="43384"/>
                  </a:lnTo>
                  <a:lnTo>
                    <a:pt x="180210" y="80094"/>
                  </a:lnTo>
                  <a:lnTo>
                    <a:pt x="173535" y="126815"/>
                  </a:lnTo>
                  <a:lnTo>
                    <a:pt x="170198" y="136827"/>
                  </a:lnTo>
                  <a:lnTo>
                    <a:pt x="140163" y="103454"/>
                  </a:lnTo>
                  <a:lnTo>
                    <a:pt x="110128" y="73419"/>
                  </a:lnTo>
                  <a:lnTo>
                    <a:pt x="83430" y="63408"/>
                  </a:lnTo>
                  <a:lnTo>
                    <a:pt x="0" y="56733"/>
                  </a:ln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lowchart: Off-page Connector 43"/>
            <p:cNvSpPr/>
            <p:nvPr/>
          </p:nvSpPr>
          <p:spPr>
            <a:xfrm>
              <a:off x="9221524" y="4042438"/>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9680646" y="4448990"/>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9261326" y="3594770"/>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flipH="1">
              <a:off x="9753732" y="3669728"/>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8090291" y="3600390"/>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flipH="1">
              <a:off x="9256043" y="3596056"/>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8744021" y="3609093"/>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flipH="1">
              <a:off x="8948353" y="3596056"/>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9598737" y="3603646"/>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9623331" y="4169193"/>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9652153" y="4156045"/>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8762643" y="3602368"/>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8762462" y="4478392"/>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9037708" y="3567927"/>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9247258" y="3567927"/>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0" name="Rounded Rectangle 229"/>
          <p:cNvSpPr/>
          <p:nvPr/>
        </p:nvSpPr>
        <p:spPr>
          <a:xfrm>
            <a:off x="3009159" y="3336706"/>
            <a:ext cx="2596974" cy="4403183"/>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u="sng" dirty="0" smtClean="0">
                <a:solidFill>
                  <a:schemeClr val="tx1"/>
                </a:solidFill>
                <a:latin typeface="Arial" panose="020B0604020202020204" pitchFamily="34" charset="0"/>
                <a:cs typeface="Arial" panose="020B0604020202020204" pitchFamily="34" charset="0"/>
              </a:rPr>
              <a:t>Department staff</a:t>
            </a:r>
          </a:p>
          <a:p>
            <a:pPr algn="ctr"/>
            <a:endParaRPr lang="en-GB" sz="1800" u="sng" dirty="0" smtClean="0">
              <a:solidFill>
                <a:schemeClr val="tx1"/>
              </a:solidFill>
              <a:latin typeface="Arial" panose="020B0604020202020204" pitchFamily="34" charset="0"/>
              <a:cs typeface="Arial" panose="020B0604020202020204" pitchFamily="34" charset="0"/>
            </a:endParaRPr>
          </a:p>
          <a:p>
            <a:pPr algn="ctr"/>
            <a:r>
              <a:rPr lang="en-GB" sz="1800" b="1" dirty="0">
                <a:solidFill>
                  <a:schemeClr val="tx1"/>
                </a:solidFill>
                <a:latin typeface="Arial" panose="020B0604020202020204" pitchFamily="34" charset="0"/>
                <a:cs typeface="Arial" panose="020B0604020202020204" pitchFamily="34" charset="0"/>
              </a:rPr>
              <a:t>Miss Keenan </a:t>
            </a:r>
            <a:endParaRPr lang="en-GB" sz="1800" b="1" dirty="0" smtClean="0">
              <a:solidFill>
                <a:schemeClr val="tx1"/>
              </a:solidFill>
              <a:latin typeface="Arial" panose="020B0604020202020204" pitchFamily="34" charset="0"/>
              <a:cs typeface="Arial" panose="020B0604020202020204" pitchFamily="34" charset="0"/>
            </a:endParaRPr>
          </a:p>
          <a:p>
            <a:pPr algn="ctr"/>
            <a:r>
              <a:rPr lang="en-GB" sz="1800" dirty="0" smtClean="0">
                <a:solidFill>
                  <a:schemeClr val="tx1"/>
                </a:solidFill>
                <a:latin typeface="Arial" panose="020B0604020202020204" pitchFamily="34" charset="0"/>
                <a:cs typeface="Arial" panose="020B0604020202020204" pitchFamily="34" charset="0"/>
              </a:rPr>
              <a:t>Mrs Chisholm</a:t>
            </a:r>
          </a:p>
          <a:p>
            <a:pPr algn="ctr"/>
            <a:r>
              <a:rPr lang="en-GB" sz="1800" dirty="0" smtClean="0">
                <a:solidFill>
                  <a:schemeClr val="tx1"/>
                </a:solidFill>
                <a:latin typeface="Arial" panose="020B0604020202020204" pitchFamily="34" charset="0"/>
                <a:cs typeface="Arial" panose="020B0604020202020204" pitchFamily="34" charset="0"/>
              </a:rPr>
              <a:t>Miss Shepherd</a:t>
            </a:r>
          </a:p>
          <a:p>
            <a:pPr algn="ctr"/>
            <a:r>
              <a:rPr lang="en-GB" sz="1800" dirty="0" smtClean="0">
                <a:solidFill>
                  <a:schemeClr val="tx1"/>
                </a:solidFill>
                <a:latin typeface="Arial" panose="020B0604020202020204" pitchFamily="34" charset="0"/>
                <a:cs typeface="Arial" panose="020B0604020202020204" pitchFamily="34" charset="0"/>
              </a:rPr>
              <a:t>Mrs </a:t>
            </a:r>
            <a:r>
              <a:rPr lang="en-GB" sz="1800" dirty="0" err="1" smtClean="0">
                <a:solidFill>
                  <a:schemeClr val="tx1"/>
                </a:solidFill>
                <a:latin typeface="Arial" panose="020B0604020202020204" pitchFamily="34" charset="0"/>
                <a:cs typeface="Arial" panose="020B0604020202020204" pitchFamily="34" charset="0"/>
              </a:rPr>
              <a:t>TindalL</a:t>
            </a:r>
            <a:r>
              <a:rPr lang="en-GB" sz="1800" dirty="0" smtClean="0">
                <a:solidFill>
                  <a:schemeClr val="tx1"/>
                </a:solidFill>
                <a:latin typeface="Arial" panose="020B0604020202020204" pitchFamily="34" charset="0"/>
                <a:cs typeface="Arial" panose="020B0604020202020204" pitchFamily="34" charset="0"/>
              </a:rPr>
              <a:t> </a:t>
            </a:r>
          </a:p>
          <a:p>
            <a:pPr algn="ctr"/>
            <a:r>
              <a:rPr lang="en-GB" sz="1800" dirty="0" smtClean="0">
                <a:solidFill>
                  <a:schemeClr val="tx1"/>
                </a:solidFill>
                <a:latin typeface="Arial" panose="020B0604020202020204" pitchFamily="34" charset="0"/>
                <a:cs typeface="Arial" panose="020B0604020202020204" pitchFamily="34" charset="0"/>
              </a:rPr>
              <a:t>Miss Holloway</a:t>
            </a:r>
          </a:p>
          <a:p>
            <a:pPr algn="ctr"/>
            <a:r>
              <a:rPr lang="en-GB" sz="1800" dirty="0" smtClean="0">
                <a:solidFill>
                  <a:schemeClr val="tx1"/>
                </a:solidFill>
                <a:latin typeface="Arial" panose="020B0604020202020204" pitchFamily="34" charset="0"/>
                <a:cs typeface="Arial" panose="020B0604020202020204" pitchFamily="34" charset="0"/>
              </a:rPr>
              <a:t>Miss </a:t>
            </a:r>
            <a:r>
              <a:rPr lang="en-GB" sz="1800" dirty="0" err="1" smtClean="0">
                <a:solidFill>
                  <a:schemeClr val="tx1"/>
                </a:solidFill>
                <a:latin typeface="Arial" panose="020B0604020202020204" pitchFamily="34" charset="0"/>
                <a:cs typeface="Arial" panose="020B0604020202020204" pitchFamily="34" charset="0"/>
              </a:rPr>
              <a:t>Towning</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Miss </a:t>
            </a:r>
            <a:r>
              <a:rPr lang="en-GB" sz="1800" dirty="0" smtClean="0">
                <a:solidFill>
                  <a:schemeClr val="tx1"/>
                </a:solidFill>
                <a:latin typeface="Arial" panose="020B0604020202020204" pitchFamily="34" charset="0"/>
                <a:cs typeface="Arial" panose="020B0604020202020204" pitchFamily="34" charset="0"/>
              </a:rPr>
              <a:t>Parry</a:t>
            </a:r>
          </a:p>
          <a:p>
            <a:pPr algn="ctr"/>
            <a:r>
              <a:rPr lang="en-GB" sz="1800" dirty="0" smtClean="0">
                <a:solidFill>
                  <a:schemeClr val="tx1"/>
                </a:solidFill>
                <a:latin typeface="Arial" panose="020B0604020202020204" pitchFamily="34" charset="0"/>
                <a:cs typeface="Arial" panose="020B0604020202020204" pitchFamily="34" charset="0"/>
              </a:rPr>
              <a:t>Miss </a:t>
            </a:r>
            <a:r>
              <a:rPr lang="en-GB" sz="1800" dirty="0" err="1" smtClean="0">
                <a:solidFill>
                  <a:schemeClr val="tx1"/>
                </a:solidFill>
                <a:latin typeface="Arial" panose="020B0604020202020204" pitchFamily="34" charset="0"/>
                <a:cs typeface="Arial" panose="020B0604020202020204" pitchFamily="34" charset="0"/>
              </a:rPr>
              <a:t>Gudalytis</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Miss </a:t>
            </a:r>
            <a:r>
              <a:rPr lang="en-GB" sz="1800" dirty="0" smtClean="0">
                <a:solidFill>
                  <a:schemeClr val="tx1"/>
                </a:solidFill>
                <a:latin typeface="Arial" panose="020B0604020202020204" pitchFamily="34" charset="0"/>
                <a:cs typeface="Arial" panose="020B0604020202020204" pitchFamily="34" charset="0"/>
              </a:rPr>
              <a:t>Moody</a:t>
            </a:r>
          </a:p>
          <a:p>
            <a:pPr algn="ctr"/>
            <a:r>
              <a:rPr lang="en-GB" sz="1800" dirty="0" smtClean="0">
                <a:solidFill>
                  <a:schemeClr val="tx1"/>
                </a:solidFill>
                <a:latin typeface="Arial" panose="020B0604020202020204" pitchFamily="34" charset="0"/>
                <a:cs typeface="Arial" panose="020B0604020202020204" pitchFamily="34" charset="0"/>
              </a:rPr>
              <a:t>Miss Santos</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Miss </a:t>
            </a:r>
            <a:r>
              <a:rPr lang="en-GB" sz="1800" dirty="0" smtClean="0">
                <a:solidFill>
                  <a:schemeClr val="tx1"/>
                </a:solidFill>
                <a:latin typeface="Arial" panose="020B0604020202020204" pitchFamily="34" charset="0"/>
                <a:cs typeface="Arial" panose="020B0604020202020204" pitchFamily="34" charset="0"/>
              </a:rPr>
              <a:t>Ridgway</a:t>
            </a:r>
          </a:p>
          <a:p>
            <a:pPr algn="ctr"/>
            <a:r>
              <a:rPr lang="en-GB" sz="1800" dirty="0" smtClean="0">
                <a:solidFill>
                  <a:schemeClr val="tx1"/>
                </a:solidFill>
                <a:latin typeface="Arial" panose="020B0604020202020204" pitchFamily="34" charset="0"/>
                <a:cs typeface="Arial" panose="020B0604020202020204" pitchFamily="34" charset="0"/>
              </a:rPr>
              <a:t>Mrs Mckeown </a:t>
            </a:r>
            <a:endParaRPr lang="en-GB" sz="1800" dirty="0">
              <a:solidFill>
                <a:schemeClr val="tx1"/>
              </a:solidFill>
              <a:latin typeface="Arial" panose="020B0604020202020204" pitchFamily="34" charset="0"/>
              <a:cs typeface="Arial" panose="020B0604020202020204" pitchFamily="34" charset="0"/>
            </a:endParaRPr>
          </a:p>
        </p:txBody>
      </p:sp>
      <p:sp>
        <p:nvSpPr>
          <p:cNvPr id="231" name="Rounded Rectangle 230"/>
          <p:cNvSpPr/>
          <p:nvPr/>
        </p:nvSpPr>
        <p:spPr>
          <a:xfrm>
            <a:off x="5793020" y="3336706"/>
            <a:ext cx="6870496" cy="4403184"/>
          </a:xfrm>
          <a:prstGeom prst="roundRect">
            <a:avLst>
              <a:gd name="adj" fmla="val 8405"/>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solidFill>
                  <a:schemeClr val="tx1"/>
                </a:solidFill>
                <a:latin typeface="Arial" panose="020B0604020202020204" pitchFamily="34" charset="0"/>
                <a:cs typeface="Arial" panose="020B0604020202020204" pitchFamily="34" charset="0"/>
              </a:rPr>
              <a:t>Interesting information</a:t>
            </a:r>
          </a:p>
          <a:p>
            <a:pPr algn="just"/>
            <a:endParaRPr lang="en-GB" sz="1600" dirty="0">
              <a:solidFill>
                <a:schemeClr val="tx1"/>
              </a:solidFill>
              <a:latin typeface="Arial" panose="020B0604020202020204" pitchFamily="34" charset="0"/>
              <a:cs typeface="Arial" panose="020B0604020202020204" pitchFamily="34" charset="0"/>
            </a:endParaRPr>
          </a:p>
          <a:p>
            <a:pPr algn="just"/>
            <a:r>
              <a:rPr lang="en-GB" sz="1600" dirty="0">
                <a:solidFill>
                  <a:schemeClr val="tx1"/>
                </a:solidFill>
                <a:latin typeface="Arial" panose="020B0604020202020204" pitchFamily="34" charset="0"/>
                <a:cs typeface="Arial" panose="020B0604020202020204" pitchFamily="34" charset="0"/>
              </a:rPr>
              <a:t>There are 12 staff in Learning Support who work throughout all the departments in the academy to ensure you get the help you need to make progress in all the subject areas. They are called Progress Support Assistants or </a:t>
            </a:r>
            <a:r>
              <a:rPr lang="en-GB" sz="1600" dirty="0" err="1">
                <a:solidFill>
                  <a:schemeClr val="tx1"/>
                </a:solidFill>
                <a:latin typeface="Arial" panose="020B0604020202020204" pitchFamily="34" charset="0"/>
                <a:cs typeface="Arial" panose="020B0604020202020204" pitchFamily="34" charset="0"/>
              </a:rPr>
              <a:t>PSAs</a:t>
            </a:r>
            <a:r>
              <a:rPr lang="en-GB" sz="1600" dirty="0">
                <a:solidFill>
                  <a:schemeClr val="tx1"/>
                </a:solidFill>
                <a:latin typeface="Arial" panose="020B0604020202020204" pitchFamily="34" charset="0"/>
                <a:cs typeface="Arial" panose="020B0604020202020204" pitchFamily="34" charset="0"/>
              </a:rPr>
              <a:t>. They work alongside your classroom teacher to ensure you understand what is happening in the lesson. They can also act as mentors. A mentor is someone who can offer advice or support on matters that are often not related to your learning, for example, if you get lost or you forget your PE kit or your dinner money. They are very good at solving problems with </a:t>
            </a:r>
            <a:r>
              <a:rPr lang="en-GB" sz="1600" dirty="0" smtClean="0">
                <a:solidFill>
                  <a:schemeClr val="tx1"/>
                </a:solidFill>
                <a:latin typeface="Arial" panose="020B0604020202020204" pitchFamily="34" charset="0"/>
                <a:cs typeface="Arial" panose="020B0604020202020204" pitchFamily="34" charset="0"/>
              </a:rPr>
              <a:t>you.</a:t>
            </a:r>
          </a:p>
          <a:p>
            <a:pPr algn="just"/>
            <a:r>
              <a:rPr lang="en-GB" sz="1600" dirty="0" smtClean="0">
                <a:solidFill>
                  <a:schemeClr val="tx1"/>
                </a:solidFill>
                <a:latin typeface="Arial" panose="020B0604020202020204" pitchFamily="34" charset="0"/>
                <a:cs typeface="Arial" panose="020B0604020202020204" pitchFamily="34" charset="0"/>
              </a:rPr>
              <a:t>Our </a:t>
            </a:r>
            <a:r>
              <a:rPr lang="en-GB" sz="1600" dirty="0">
                <a:solidFill>
                  <a:schemeClr val="tx1"/>
                </a:solidFill>
                <a:latin typeface="Arial" panose="020B0604020202020204" pitchFamily="34" charset="0"/>
                <a:cs typeface="Arial" panose="020B0604020202020204" pitchFamily="34" charset="0"/>
              </a:rPr>
              <a:t>ethos is to prepare you for the challenges of the 21</a:t>
            </a:r>
            <a:r>
              <a:rPr lang="en-GB" sz="1600" baseline="30000" dirty="0">
                <a:solidFill>
                  <a:schemeClr val="tx1"/>
                </a:solidFill>
                <a:latin typeface="Arial" panose="020B0604020202020204" pitchFamily="34" charset="0"/>
                <a:cs typeface="Arial" panose="020B0604020202020204" pitchFamily="34" charset="0"/>
              </a:rPr>
              <a:t>st</a:t>
            </a:r>
            <a:r>
              <a:rPr lang="en-GB" sz="1600" dirty="0">
                <a:solidFill>
                  <a:schemeClr val="tx1"/>
                </a:solidFill>
                <a:latin typeface="Arial" panose="020B0604020202020204" pitchFamily="34" charset="0"/>
                <a:cs typeface="Arial" panose="020B0604020202020204" pitchFamily="34" charset="0"/>
              </a:rPr>
              <a:t> century. We want you to make positive connections, to not be afraid to try something new, to have the courage to be active and involved in your surroundings, to be curious and take notice of the things around you, and to be generous and giving towards others.</a:t>
            </a:r>
          </a:p>
        </p:txBody>
      </p:sp>
      <p:sp>
        <p:nvSpPr>
          <p:cNvPr id="233" name="Rounded Rectangular Callout 232"/>
          <p:cNvSpPr/>
          <p:nvPr/>
        </p:nvSpPr>
        <p:spPr>
          <a:xfrm>
            <a:off x="3038475" y="125929"/>
            <a:ext cx="4821808" cy="2171070"/>
          </a:xfrm>
          <a:prstGeom prst="wedgeRoundRectCallout">
            <a:avLst>
              <a:gd name="adj1" fmla="val -60475"/>
              <a:gd name="adj2" fmla="val 109651"/>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smtClean="0">
                <a:solidFill>
                  <a:schemeClr val="tx1"/>
                </a:solidFill>
                <a:latin typeface="Arial" panose="020B0604020202020204" pitchFamily="34" charset="0"/>
                <a:cs typeface="Arial" panose="020B0604020202020204" pitchFamily="34" charset="0"/>
              </a:rPr>
              <a:t>Everyone in Learning support is friendly, you might be seeing a theme there.</a:t>
            </a:r>
          </a:p>
          <a:p>
            <a:pPr algn="ctr"/>
            <a:endParaRPr lang="en-GB" sz="1800" dirty="0" smtClean="0">
              <a:solidFill>
                <a:schemeClr val="tx1"/>
              </a:solidFill>
              <a:latin typeface="Arial" panose="020B0604020202020204" pitchFamily="34" charset="0"/>
              <a:cs typeface="Arial" panose="020B0604020202020204" pitchFamily="34" charset="0"/>
            </a:endParaRPr>
          </a:p>
          <a:p>
            <a:pPr algn="ctr"/>
            <a:r>
              <a:rPr lang="en-GB" sz="1800" dirty="0" smtClean="0">
                <a:solidFill>
                  <a:schemeClr val="tx1"/>
                </a:solidFill>
                <a:latin typeface="Arial" panose="020B0604020202020204" pitchFamily="34" charset="0"/>
                <a:cs typeface="Arial" panose="020B0604020202020204" pitchFamily="34" charset="0"/>
              </a:rPr>
              <a:t>You might visit the Learning support area to work with staff from other organisations, or to work with Mrs Mckeown or to have help with various aspects of your learning.</a:t>
            </a:r>
            <a:endParaRPr lang="en-GB" sz="1800" dirty="0">
              <a:solidFill>
                <a:schemeClr val="tx1"/>
              </a:solidFill>
              <a:latin typeface="Arial" panose="020B0604020202020204" pitchFamily="34" charset="0"/>
              <a:cs typeface="Arial" panose="020B0604020202020204" pitchFamily="34" charset="0"/>
            </a:endParaRPr>
          </a:p>
        </p:txBody>
      </p:sp>
      <p:sp>
        <p:nvSpPr>
          <p:cNvPr id="95" name="Rectangle 94">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Nurse</a:t>
            </a:r>
            <a:endParaRPr lang="en-GB" sz="2000" dirty="0"/>
          </a:p>
        </p:txBody>
      </p:sp>
      <p:sp>
        <p:nvSpPr>
          <p:cNvPr id="8" name="TextBox 7">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Teacher</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Police Officer</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Fire Fighter</a:t>
            </a:r>
            <a:endParaRPr lang="en-GB" sz="2000" dirty="0"/>
          </a:p>
        </p:txBody>
      </p:sp>
    </p:spTree>
    <p:extLst>
      <p:ext uri="{BB962C8B-B14F-4D97-AF65-F5344CB8AC3E}">
        <p14:creationId xmlns:p14="http://schemas.microsoft.com/office/powerpoint/2010/main" val="3210252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20" name="Straight Connector 119"/>
          <p:cNvCxnSpPr/>
          <p:nvPr/>
        </p:nvCxnSpPr>
        <p:spPr>
          <a:xfrm>
            <a:off x="8405533" y="5693200"/>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495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The Library</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7581900" cy="400110"/>
          </a:xfrm>
          <a:prstGeom prst="rect">
            <a:avLst/>
          </a:prstGeom>
          <a:noFill/>
        </p:spPr>
        <p:txBody>
          <a:bodyPr wrap="square" rtlCol="0">
            <a:spAutoFit/>
          </a:bodyPr>
          <a:lstStyle/>
          <a:p>
            <a:r>
              <a:rPr lang="en-GB" sz="2000" dirty="0" smtClean="0"/>
              <a:t>In what year was A Christmas Carol by Charles Dickens first published?</a:t>
            </a:r>
            <a:endParaRPr lang="en-GB" sz="2000" dirty="0"/>
          </a:p>
        </p:txBody>
      </p:sp>
      <p:sp>
        <p:nvSpPr>
          <p:cNvPr id="95" name="Rounded Rectangle 94"/>
          <p:cNvSpPr/>
          <p:nvPr/>
        </p:nvSpPr>
        <p:spPr>
          <a:xfrm>
            <a:off x="209550" y="1465193"/>
            <a:ext cx="2340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Library staff</a:t>
            </a:r>
          </a:p>
          <a:p>
            <a:pPr algn="ctr"/>
            <a:endParaRPr lang="en-GB" sz="2000" u="sng" dirty="0">
              <a:solidFill>
                <a:schemeClr val="tx1"/>
              </a:solidFill>
              <a:latin typeface="Arial" panose="020B0604020202020204" pitchFamily="34" charset="0"/>
              <a:cs typeface="Arial" panose="020B0604020202020204" pitchFamily="34" charset="0"/>
            </a:endParaRPr>
          </a:p>
          <a:p>
            <a:pPr algn="ctr"/>
            <a:r>
              <a:rPr lang="en-GB" sz="2000" dirty="0" smtClean="0">
                <a:solidFill>
                  <a:schemeClr val="tx1"/>
                </a:solidFill>
                <a:latin typeface="Arial" panose="020B0604020202020204" pitchFamily="34" charset="0"/>
                <a:cs typeface="Arial" panose="020B0604020202020204" pitchFamily="34" charset="0"/>
              </a:rPr>
              <a:t>Mrs R Featherstone</a:t>
            </a:r>
          </a:p>
          <a:p>
            <a:pPr algn="ctr"/>
            <a:endParaRPr lang="en-GB" sz="2000" dirty="0">
              <a:solidFill>
                <a:schemeClr val="tx1"/>
              </a:solidFill>
              <a:latin typeface="Arial" panose="020B0604020202020204" pitchFamily="34" charset="0"/>
              <a:cs typeface="Arial" panose="020B0604020202020204" pitchFamily="34" charset="0"/>
            </a:endParaRPr>
          </a:p>
        </p:txBody>
      </p:sp>
      <p:sp>
        <p:nvSpPr>
          <p:cNvPr id="96" name="Rounded Rectangle 95"/>
          <p:cNvSpPr/>
          <p:nvPr/>
        </p:nvSpPr>
        <p:spPr>
          <a:xfrm>
            <a:off x="209550" y="4224694"/>
            <a:ext cx="8210550" cy="3471506"/>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A message from Mrs Featherstone:</a:t>
            </a:r>
          </a:p>
          <a:p>
            <a:pPr algn="ctr"/>
            <a:endParaRPr lang="en-GB" sz="1600" dirty="0" smtClean="0">
              <a:solidFill>
                <a:schemeClr val="tx1"/>
              </a:solidFill>
              <a:latin typeface="Arial" panose="020B0604020202020204" pitchFamily="34" charset="0"/>
              <a:cs typeface="Arial" panose="020B0604020202020204" pitchFamily="34" charset="0"/>
            </a:endParaRPr>
          </a:p>
          <a:p>
            <a:pPr fontAlgn="base"/>
            <a:r>
              <a:rPr lang="en-GB" sz="1600" dirty="0">
                <a:solidFill>
                  <a:schemeClr val="tx1"/>
                </a:solidFill>
                <a:latin typeface="Arial" panose="020B0604020202020204" pitchFamily="34" charset="0"/>
                <a:cs typeface="Arial" panose="020B0604020202020204" pitchFamily="34" charset="0"/>
              </a:rPr>
              <a:t>We want our students to become Ambitious, Successful, Polite, Independent, Resilient and Empowered because we believe these are the key qualities needed by young people in today's society.</a:t>
            </a:r>
          </a:p>
          <a:p>
            <a:pPr fontAlgn="base"/>
            <a:r>
              <a:rPr lang="en-GB" sz="1600" dirty="0">
                <a:solidFill>
                  <a:schemeClr val="tx1"/>
                </a:solidFill>
                <a:latin typeface="Arial" panose="020B0604020202020204" pitchFamily="34" charset="0"/>
                <a:cs typeface="Arial" panose="020B0604020202020204" pitchFamily="34" charset="0"/>
              </a:rPr>
              <a:t>School Librarians are often asked for reading lists and we have a fabulous Library page on our website which gives you a list of recommended titles.</a:t>
            </a:r>
          </a:p>
          <a:p>
            <a:pPr fontAlgn="base"/>
            <a:r>
              <a:rPr lang="en-GB" sz="1600" dirty="0">
                <a:solidFill>
                  <a:schemeClr val="tx1"/>
                </a:solidFill>
                <a:latin typeface="Arial" panose="020B0604020202020204" pitchFamily="34" charset="0"/>
                <a:cs typeface="Arial" panose="020B0604020202020204" pitchFamily="34" charset="0"/>
              </a:rPr>
              <a:t>The year 7 suggestions are easy to read and will prepare you for the books which are one step up as you enter your teenage years.</a:t>
            </a:r>
          </a:p>
          <a:p>
            <a:pPr fontAlgn="base"/>
            <a:r>
              <a:rPr lang="en-GB" sz="1600" dirty="0">
                <a:solidFill>
                  <a:schemeClr val="tx1"/>
                </a:solidFill>
                <a:latin typeface="Arial" panose="020B0604020202020204" pitchFamily="34" charset="0"/>
                <a:cs typeface="Arial" panose="020B0604020202020204" pitchFamily="34" charset="0"/>
              </a:rPr>
              <a:t>"A book is a dream that you hold in your hands "</a:t>
            </a:r>
          </a:p>
          <a:p>
            <a:pPr fontAlgn="base"/>
            <a:r>
              <a:rPr lang="en-GB" sz="1600" dirty="0">
                <a:solidFill>
                  <a:schemeClr val="tx1"/>
                </a:solidFill>
                <a:latin typeface="Arial" panose="020B0604020202020204" pitchFamily="34" charset="0"/>
                <a:cs typeface="Arial" panose="020B0604020202020204" pitchFamily="34" charset="0"/>
              </a:rPr>
              <a:t>I look forward to meeting you all in the </a:t>
            </a:r>
            <a:r>
              <a:rPr lang="en-GB" sz="1600" dirty="0" smtClean="0">
                <a:solidFill>
                  <a:schemeClr val="tx1"/>
                </a:solidFill>
                <a:latin typeface="Arial" panose="020B0604020202020204" pitchFamily="34" charset="0"/>
                <a:cs typeface="Arial" panose="020B0604020202020204" pitchFamily="34" charset="0"/>
              </a:rPr>
              <a:t>Library.</a:t>
            </a:r>
          </a:p>
          <a:p>
            <a:pPr algn="r" fontAlgn="base"/>
            <a:endParaRPr lang="en-GB" sz="1600" dirty="0">
              <a:solidFill>
                <a:schemeClr val="tx1"/>
              </a:solidFill>
              <a:latin typeface="Arial" panose="020B0604020202020204" pitchFamily="34" charset="0"/>
              <a:cs typeface="Arial" panose="020B0604020202020204" pitchFamily="34" charset="0"/>
            </a:endParaRPr>
          </a:p>
          <a:p>
            <a:pPr algn="r" fontAlgn="base"/>
            <a:r>
              <a:rPr lang="en-GB" sz="1600" dirty="0">
                <a:solidFill>
                  <a:schemeClr val="tx1"/>
                </a:solidFill>
                <a:latin typeface="Arial" panose="020B0604020202020204" pitchFamily="34" charset="0"/>
                <a:cs typeface="Arial" panose="020B0604020202020204" pitchFamily="34" charset="0"/>
              </a:rPr>
              <a:t>Mrs Featherstone - </a:t>
            </a:r>
            <a:r>
              <a:rPr lang="en-GB" sz="1600" dirty="0" smtClean="0">
                <a:solidFill>
                  <a:schemeClr val="tx1"/>
                </a:solidFill>
                <a:latin typeface="Arial" panose="020B0604020202020204" pitchFamily="34" charset="0"/>
                <a:cs typeface="Arial" panose="020B0604020202020204" pitchFamily="34" charset="0"/>
              </a:rPr>
              <a:t>Librarian</a:t>
            </a:r>
            <a:endParaRPr lang="en-GB" sz="1600" dirty="0">
              <a:solidFill>
                <a:schemeClr val="tx1"/>
              </a:solidFill>
              <a:latin typeface="Arial" panose="020B0604020202020204" pitchFamily="34" charset="0"/>
              <a:cs typeface="Arial" panose="020B0604020202020204" pitchFamily="34" charset="0"/>
            </a:endParaRPr>
          </a:p>
        </p:txBody>
      </p:sp>
      <p:sp>
        <p:nvSpPr>
          <p:cNvPr id="97" name="Rounded Rectangle 96"/>
          <p:cNvSpPr/>
          <p:nvPr/>
        </p:nvSpPr>
        <p:spPr>
          <a:xfrm>
            <a:off x="2759100" y="1465193"/>
            <a:ext cx="566100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In your own time, for your independent learning, we want to see you browse and borrow books, complete quizzes to check your understanding of the books you’ve read, and complete a Reading Passport, in which you will write reflections on different texts you have read in Year 7.</a:t>
            </a:r>
          </a:p>
          <a:p>
            <a:r>
              <a:rPr lang="en-GB" sz="1600" dirty="0">
                <a:solidFill>
                  <a:schemeClr val="tx1"/>
                </a:solidFill>
                <a:latin typeface="Arial" panose="020B0604020202020204" pitchFamily="34" charset="0"/>
                <a:cs typeface="Arial" panose="020B0604020202020204" pitchFamily="34" charset="0"/>
              </a:rPr>
              <a:t> </a:t>
            </a:r>
          </a:p>
          <a:p>
            <a:r>
              <a:rPr lang="en-GB" sz="1600" dirty="0">
                <a:solidFill>
                  <a:schemeClr val="tx1"/>
                </a:solidFill>
                <a:latin typeface="Arial" panose="020B0604020202020204" pitchFamily="34" charset="0"/>
                <a:cs typeface="Arial" panose="020B0604020202020204" pitchFamily="34" charset="0"/>
              </a:rPr>
              <a:t>We can’t wait to meet you.</a:t>
            </a:r>
          </a:p>
        </p:txBody>
      </p:sp>
      <p:sp>
        <p:nvSpPr>
          <p:cNvPr id="98" name="Rounded Rectangular Callout 97"/>
          <p:cNvSpPr/>
          <p:nvPr/>
        </p:nvSpPr>
        <p:spPr>
          <a:xfrm>
            <a:off x="8495420" y="290471"/>
            <a:ext cx="3009900" cy="1647185"/>
          </a:xfrm>
          <a:prstGeom prst="wedgeRoundRectCallout">
            <a:avLst>
              <a:gd name="adj1" fmla="val -9115"/>
              <a:gd name="adj2" fmla="val 118013"/>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latin typeface="Arial" panose="020B0604020202020204" pitchFamily="34" charset="0"/>
                <a:cs typeface="Arial" panose="020B0604020202020204" pitchFamily="34" charset="0"/>
              </a:rPr>
              <a:t>Our library is a cosy room full of books and a great </a:t>
            </a:r>
            <a:r>
              <a:rPr lang="en-GB" sz="1800" dirty="0" smtClean="0">
                <a:solidFill>
                  <a:schemeClr val="tx1"/>
                </a:solidFill>
                <a:latin typeface="Arial" panose="020B0604020202020204" pitchFamily="34" charset="0"/>
                <a:cs typeface="Arial" panose="020B0604020202020204" pitchFamily="34" charset="0"/>
              </a:rPr>
              <a:t>librarian.</a:t>
            </a:r>
            <a:endParaRPr lang="en-GB" sz="1800" dirty="0">
              <a:solidFill>
                <a:schemeClr val="tx1"/>
              </a:solidFill>
              <a:latin typeface="Arial" panose="020B0604020202020204" pitchFamily="34" charset="0"/>
              <a:cs typeface="Arial" panose="020B0604020202020204" pitchFamily="34" charset="0"/>
            </a:endParaRPr>
          </a:p>
        </p:txBody>
      </p:sp>
      <p:grpSp>
        <p:nvGrpSpPr>
          <p:cNvPr id="119" name="Group 118"/>
          <p:cNvGrpSpPr/>
          <p:nvPr/>
        </p:nvGrpSpPr>
        <p:grpSpPr>
          <a:xfrm>
            <a:off x="9512400" y="2140539"/>
            <a:ext cx="2837367" cy="5555661"/>
            <a:chOff x="10183066" y="4224694"/>
            <a:chExt cx="1817351" cy="3558435"/>
          </a:xfrm>
        </p:grpSpPr>
        <p:grpSp>
          <p:nvGrpSpPr>
            <p:cNvPr id="105" name="Group 104"/>
            <p:cNvGrpSpPr/>
            <p:nvPr/>
          </p:nvGrpSpPr>
          <p:grpSpPr>
            <a:xfrm>
              <a:off x="10752676" y="5136032"/>
              <a:ext cx="464797" cy="709612"/>
              <a:chOff x="10695364" y="5171075"/>
              <a:chExt cx="464797" cy="709612"/>
            </a:xfrm>
          </p:grpSpPr>
          <p:sp>
            <p:nvSpPr>
              <p:cNvPr id="102" name="Freeform 101"/>
              <p:cNvSpPr/>
              <p:nvPr/>
            </p:nvSpPr>
            <p:spPr>
              <a:xfrm>
                <a:off x="10695364" y="5171075"/>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Freeform 102"/>
              <p:cNvSpPr/>
              <p:nvPr/>
            </p:nvSpPr>
            <p:spPr>
              <a:xfrm>
                <a:off x="10801806" y="5195911"/>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10876316" y="5270421"/>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p:cNvGrpSpPr/>
            <p:nvPr/>
          </p:nvGrpSpPr>
          <p:grpSpPr>
            <a:xfrm>
              <a:off x="11407378" y="5117349"/>
              <a:ext cx="436412" cy="709612"/>
              <a:chOff x="11716405" y="5195399"/>
              <a:chExt cx="436412" cy="709612"/>
            </a:xfrm>
          </p:grpSpPr>
          <p:sp>
            <p:nvSpPr>
              <p:cNvPr id="99" name="Freeform 98"/>
              <p:cNvSpPr/>
              <p:nvPr/>
            </p:nvSpPr>
            <p:spPr>
              <a:xfrm>
                <a:off x="11716405" y="5195399"/>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Freeform 99"/>
              <p:cNvSpPr/>
              <p:nvPr/>
            </p:nvSpPr>
            <p:spPr>
              <a:xfrm>
                <a:off x="11776722" y="5241524"/>
                <a:ext cx="269653" cy="58543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Freeform 100"/>
              <p:cNvSpPr/>
              <p:nvPr/>
            </p:nvSpPr>
            <p:spPr>
              <a:xfrm>
                <a:off x="11893809" y="5209591"/>
                <a:ext cx="212883"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 name="Group 11"/>
            <p:cNvGrpSpPr/>
            <p:nvPr/>
          </p:nvGrpSpPr>
          <p:grpSpPr>
            <a:xfrm>
              <a:off x="10820959" y="7498933"/>
              <a:ext cx="1033148" cy="284196"/>
              <a:chOff x="4224338" y="4626769"/>
              <a:chExt cx="1462972" cy="402431"/>
            </a:xfrm>
            <a:solidFill>
              <a:schemeClr val="tx1"/>
            </a:solidFill>
          </p:grpSpPr>
          <p:sp>
            <p:nvSpPr>
              <p:cNvPr id="93" name="Freeform 92"/>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Freeform 93"/>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 name="Group 12"/>
            <p:cNvGrpSpPr/>
            <p:nvPr/>
          </p:nvGrpSpPr>
          <p:grpSpPr>
            <a:xfrm>
              <a:off x="10542964" y="5018675"/>
              <a:ext cx="1457453" cy="733936"/>
              <a:chOff x="3744005" y="1155370"/>
              <a:chExt cx="2063802" cy="1039278"/>
            </a:xfrm>
          </p:grpSpPr>
          <p:grpSp>
            <p:nvGrpSpPr>
              <p:cNvPr id="84" name="Group 83"/>
              <p:cNvGrpSpPr/>
              <p:nvPr/>
            </p:nvGrpSpPr>
            <p:grpSpPr>
              <a:xfrm>
                <a:off x="5189833" y="1189813"/>
                <a:ext cx="617974" cy="1004835"/>
                <a:chOff x="5189833" y="1189813"/>
                <a:chExt cx="617974" cy="1004835"/>
              </a:xfrm>
            </p:grpSpPr>
            <p:sp>
              <p:nvSpPr>
                <p:cNvPr id="90" name="Freeform 89"/>
                <p:cNvSpPr/>
                <p:nvPr/>
              </p:nvSpPr>
              <p:spPr>
                <a:xfrm>
                  <a:off x="5189833" y="1189813"/>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Freeform 90"/>
                <p:cNvSpPr/>
                <p:nvPr/>
              </p:nvSpPr>
              <p:spPr>
                <a:xfrm>
                  <a:off x="5275244" y="1255128"/>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p:cNvSpPr/>
                <p:nvPr/>
              </p:nvSpPr>
              <p:spPr>
                <a:xfrm>
                  <a:off x="5441043" y="1209909"/>
                  <a:ext cx="301449" cy="582804"/>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5" name="Group 84"/>
              <p:cNvGrpSpPr/>
              <p:nvPr/>
            </p:nvGrpSpPr>
            <p:grpSpPr>
              <a:xfrm>
                <a:off x="3744005" y="1155370"/>
                <a:ext cx="658168" cy="1004834"/>
                <a:chOff x="3744005" y="1155370"/>
                <a:chExt cx="658168" cy="1004834"/>
              </a:xfrm>
            </p:grpSpPr>
            <p:sp>
              <p:nvSpPr>
                <p:cNvPr id="86" name="Freeform 85"/>
                <p:cNvSpPr/>
                <p:nvPr/>
              </p:nvSpPr>
              <p:spPr>
                <a:xfrm>
                  <a:off x="3744005" y="1155370"/>
                  <a:ext cx="658168" cy="1004834"/>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3894731" y="1190539"/>
                  <a:ext cx="452177"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3894731" y="1215659"/>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Freeform 88"/>
                <p:cNvSpPr/>
                <p:nvPr/>
              </p:nvSpPr>
              <p:spPr>
                <a:xfrm>
                  <a:off x="4000239" y="1296047"/>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4" name="Freeform 13"/>
            <p:cNvSpPr/>
            <p:nvPr/>
          </p:nvSpPr>
          <p:spPr>
            <a:xfrm>
              <a:off x="11015187" y="6432777"/>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11750902" y="6035071"/>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11249891" y="5670997"/>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10540241" y="4618294"/>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10183066" y="5878678"/>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10220731" y="6146058"/>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10799213" y="5748352"/>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1177755" y="5977895"/>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1241656" y="5880360"/>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p:cNvGrpSpPr/>
            <p:nvPr/>
          </p:nvGrpSpPr>
          <p:grpSpPr>
            <a:xfrm>
              <a:off x="10540241" y="4884248"/>
              <a:ext cx="1382306" cy="870575"/>
              <a:chOff x="3752850" y="996086"/>
              <a:chExt cx="1928813" cy="1232764"/>
            </a:xfrm>
          </p:grpSpPr>
          <p:grpSp>
            <p:nvGrpSpPr>
              <p:cNvPr id="57" name="Group 56"/>
              <p:cNvGrpSpPr/>
              <p:nvPr/>
            </p:nvGrpSpPr>
            <p:grpSpPr>
              <a:xfrm>
                <a:off x="3752850" y="1132799"/>
                <a:ext cx="1928813" cy="1096051"/>
                <a:chOff x="3752850" y="1132799"/>
                <a:chExt cx="1928813" cy="1096051"/>
              </a:xfrm>
            </p:grpSpPr>
            <p:grpSp>
              <p:nvGrpSpPr>
                <p:cNvPr id="61" name="Group 60"/>
                <p:cNvGrpSpPr/>
                <p:nvPr/>
              </p:nvGrpSpPr>
              <p:grpSpPr>
                <a:xfrm>
                  <a:off x="3752850" y="1132799"/>
                  <a:ext cx="1482387" cy="1096051"/>
                  <a:chOff x="3752850" y="1132799"/>
                  <a:chExt cx="1482387" cy="1096051"/>
                </a:xfrm>
              </p:grpSpPr>
              <p:grpSp>
                <p:nvGrpSpPr>
                  <p:cNvPr id="64" name="Group 63"/>
                  <p:cNvGrpSpPr/>
                  <p:nvPr/>
                </p:nvGrpSpPr>
                <p:grpSpPr>
                  <a:xfrm>
                    <a:off x="4431180" y="1698425"/>
                    <a:ext cx="642937" cy="347068"/>
                    <a:chOff x="4431180" y="1698425"/>
                    <a:chExt cx="642937" cy="347068"/>
                  </a:xfrm>
                </p:grpSpPr>
                <p:sp>
                  <p:nvSpPr>
                    <p:cNvPr id="81" name="Freeform 8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211678" y="1132799"/>
                    <a:ext cx="978727" cy="487676"/>
                    <a:chOff x="4211678" y="1132799"/>
                    <a:chExt cx="978727" cy="487676"/>
                  </a:xfrm>
                </p:grpSpPr>
                <p:sp>
                  <p:nvSpPr>
                    <p:cNvPr id="69" name="Oval 68"/>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p:cNvGrpSpPr/>
                    <p:nvPr/>
                  </p:nvGrpSpPr>
                  <p:grpSpPr>
                    <a:xfrm>
                      <a:off x="5007070" y="1288587"/>
                      <a:ext cx="110523" cy="162043"/>
                      <a:chOff x="5007070" y="1288587"/>
                      <a:chExt cx="110523" cy="162043"/>
                    </a:xfrm>
                  </p:grpSpPr>
                  <p:sp>
                    <p:nvSpPr>
                      <p:cNvPr id="78" name="Oval 77"/>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4" name="Group 73"/>
                    <p:cNvGrpSpPr/>
                    <p:nvPr/>
                  </p:nvGrpSpPr>
                  <p:grpSpPr>
                    <a:xfrm>
                      <a:off x="4325587" y="1395594"/>
                      <a:ext cx="108000" cy="144000"/>
                      <a:chOff x="5007070" y="1288587"/>
                      <a:chExt cx="110523" cy="162043"/>
                    </a:xfrm>
                  </p:grpSpPr>
                  <p:sp>
                    <p:nvSpPr>
                      <p:cNvPr id="75" name="Oval 74"/>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6" name="Freeform 6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Freeform 6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8" name="Arc 57"/>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Arc 5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4" name="Arc 23"/>
            <p:cNvSpPr/>
            <p:nvPr/>
          </p:nvSpPr>
          <p:spPr>
            <a:xfrm rot="6326081">
              <a:off x="10923136" y="5332389"/>
              <a:ext cx="122725" cy="151419"/>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Arc 24"/>
            <p:cNvSpPr/>
            <p:nvPr/>
          </p:nvSpPr>
          <p:spPr>
            <a:xfrm rot="13063333" flipH="1">
              <a:off x="11448025" y="5221674"/>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Oval 25"/>
            <p:cNvSpPr/>
            <p:nvPr/>
          </p:nvSpPr>
          <p:spPr>
            <a:xfrm rot="20840436">
              <a:off x="11466141" y="5288682"/>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0802576" y="6047683"/>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1044732" y="5889609"/>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11697206" y="6111585"/>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p:cNvGrpSpPr/>
            <p:nvPr/>
          </p:nvGrpSpPr>
          <p:grpSpPr>
            <a:xfrm>
              <a:off x="11062969" y="6452498"/>
              <a:ext cx="785170" cy="1126389"/>
              <a:chOff x="8421832" y="3221182"/>
              <a:chExt cx="1111827" cy="1595004"/>
            </a:xfrm>
          </p:grpSpPr>
          <p:sp>
            <p:nvSpPr>
              <p:cNvPr id="50" name="Freeform 49"/>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3" name="Freeform 32"/>
            <p:cNvSpPr/>
            <p:nvPr/>
          </p:nvSpPr>
          <p:spPr>
            <a:xfrm>
              <a:off x="11611991" y="6405889"/>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lowchart: Off-page Connector 33"/>
            <p:cNvSpPr/>
            <p:nvPr/>
          </p:nvSpPr>
          <p:spPr>
            <a:xfrm>
              <a:off x="11294956" y="6036376"/>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10500910" y="5711356"/>
              <a:ext cx="1456758" cy="1048518"/>
              <a:chOff x="5987936" y="1759315"/>
              <a:chExt cx="2062817" cy="1484737"/>
            </a:xfrm>
          </p:grpSpPr>
          <p:sp>
            <p:nvSpPr>
              <p:cNvPr id="36" name="Freeform 35"/>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8" name="Group 117"/>
            <p:cNvGrpSpPr/>
            <p:nvPr/>
          </p:nvGrpSpPr>
          <p:grpSpPr>
            <a:xfrm>
              <a:off x="10754442" y="4503400"/>
              <a:ext cx="1027303" cy="470607"/>
              <a:chOff x="10754442" y="4503400"/>
              <a:chExt cx="1027303" cy="470607"/>
            </a:xfrm>
          </p:grpSpPr>
          <p:grpSp>
            <p:nvGrpSpPr>
              <p:cNvPr id="109" name="Group 108"/>
              <p:cNvGrpSpPr/>
              <p:nvPr/>
            </p:nvGrpSpPr>
            <p:grpSpPr>
              <a:xfrm>
                <a:off x="10754442" y="4529427"/>
                <a:ext cx="464797" cy="444580"/>
                <a:chOff x="11029045" y="4284589"/>
                <a:chExt cx="464797" cy="709612"/>
              </a:xfrm>
            </p:grpSpPr>
            <p:sp>
              <p:nvSpPr>
                <p:cNvPr id="106" name="Freeform 105"/>
                <p:cNvSpPr/>
                <p:nvPr/>
              </p:nvSpPr>
              <p:spPr>
                <a:xfrm>
                  <a:off x="11029045" y="4284589"/>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Freeform 106"/>
                <p:cNvSpPr/>
                <p:nvPr/>
              </p:nvSpPr>
              <p:spPr>
                <a:xfrm>
                  <a:off x="11135487" y="4309425"/>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Freeform 107"/>
                <p:cNvSpPr/>
                <p:nvPr/>
              </p:nvSpPr>
              <p:spPr>
                <a:xfrm>
                  <a:off x="11209997" y="4383935"/>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0" name="Group 109"/>
              <p:cNvGrpSpPr/>
              <p:nvPr/>
            </p:nvGrpSpPr>
            <p:grpSpPr>
              <a:xfrm>
                <a:off x="11005627" y="4512101"/>
                <a:ext cx="464797" cy="444580"/>
                <a:chOff x="11029045" y="4284589"/>
                <a:chExt cx="464797" cy="709612"/>
              </a:xfrm>
            </p:grpSpPr>
            <p:sp>
              <p:nvSpPr>
                <p:cNvPr id="111" name="Freeform 110"/>
                <p:cNvSpPr/>
                <p:nvPr/>
              </p:nvSpPr>
              <p:spPr>
                <a:xfrm>
                  <a:off x="11029045" y="4284589"/>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Freeform 111"/>
                <p:cNvSpPr/>
                <p:nvPr/>
              </p:nvSpPr>
              <p:spPr>
                <a:xfrm>
                  <a:off x="11135487" y="4309425"/>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Freeform 112"/>
                <p:cNvSpPr/>
                <p:nvPr/>
              </p:nvSpPr>
              <p:spPr>
                <a:xfrm>
                  <a:off x="11209997" y="4383935"/>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4" name="Group 113"/>
              <p:cNvGrpSpPr/>
              <p:nvPr/>
            </p:nvGrpSpPr>
            <p:grpSpPr>
              <a:xfrm>
                <a:off x="11316948" y="4503400"/>
                <a:ext cx="464797" cy="444580"/>
                <a:chOff x="11029045" y="4284589"/>
                <a:chExt cx="464797" cy="709612"/>
              </a:xfrm>
            </p:grpSpPr>
            <p:sp>
              <p:nvSpPr>
                <p:cNvPr id="115" name="Freeform 114"/>
                <p:cNvSpPr/>
                <p:nvPr/>
              </p:nvSpPr>
              <p:spPr>
                <a:xfrm>
                  <a:off x="11029045" y="4284589"/>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Freeform 115"/>
                <p:cNvSpPr/>
                <p:nvPr/>
              </p:nvSpPr>
              <p:spPr>
                <a:xfrm>
                  <a:off x="11135487" y="4309425"/>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Freeform 116"/>
                <p:cNvSpPr/>
                <p:nvPr/>
              </p:nvSpPr>
              <p:spPr>
                <a:xfrm>
                  <a:off x="11209997" y="4383935"/>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0" name="Group 29"/>
            <p:cNvGrpSpPr/>
            <p:nvPr/>
          </p:nvGrpSpPr>
          <p:grpSpPr>
            <a:xfrm>
              <a:off x="10546110" y="4224694"/>
              <a:ext cx="1433418" cy="965073"/>
              <a:chOff x="3753059" y="60290"/>
              <a:chExt cx="2029767" cy="1366576"/>
            </a:xfrm>
          </p:grpSpPr>
          <p:sp>
            <p:nvSpPr>
              <p:cNvPr id="53" name="Freeform 52"/>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1" name="Rectangle 120">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1438</a:t>
            </a:r>
            <a:endParaRPr lang="en-GB" sz="2000" dirty="0"/>
          </a:p>
        </p:txBody>
      </p:sp>
      <p:sp>
        <p:nvSpPr>
          <p:cNvPr id="8" name="TextBox 7">
            <a:hlinkClick r:id="rId8" action="ppaction://hlinksldjump"/>
          </p:cNvPr>
          <p:cNvSpPr txBox="1"/>
          <p:nvPr/>
        </p:nvSpPr>
        <p:spPr>
          <a:xfrm>
            <a:off x="483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1843</a:t>
            </a:r>
            <a:endParaRPr lang="en-GB" sz="2000" dirty="0"/>
          </a:p>
        </p:txBody>
      </p:sp>
      <p:sp>
        <p:nvSpPr>
          <p:cNvPr id="9" name="TextBox 8">
            <a:hlinkClick r:id="rId7" action="ppaction://hlinksldjump"/>
          </p:cNvPr>
          <p:cNvSpPr txBox="1"/>
          <p:nvPr/>
        </p:nvSpPr>
        <p:spPr>
          <a:xfrm>
            <a:off x="2421825" y="8809251"/>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1934</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1384</a:t>
            </a:r>
            <a:endParaRPr lang="en-GB" sz="2000" dirty="0"/>
          </a:p>
        </p:txBody>
      </p:sp>
    </p:spTree>
    <p:extLst>
      <p:ext uri="{BB962C8B-B14F-4D97-AF65-F5344CB8AC3E}">
        <p14:creationId xmlns:p14="http://schemas.microsoft.com/office/powerpoint/2010/main" val="16188843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3" name="Straight Connector 92"/>
          <p:cNvCxnSpPr/>
          <p:nvPr/>
        </p:nvCxnSpPr>
        <p:spPr>
          <a:xfrm>
            <a:off x="8406526" y="637588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15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Maths</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6000750" cy="400110"/>
          </a:xfrm>
          <a:prstGeom prst="rect">
            <a:avLst/>
          </a:prstGeom>
          <a:noFill/>
        </p:spPr>
        <p:txBody>
          <a:bodyPr wrap="square" rtlCol="0">
            <a:spAutoFit/>
          </a:bodyPr>
          <a:lstStyle/>
          <a:p>
            <a:r>
              <a:rPr lang="en-GB" sz="2000" dirty="0" smtClean="0"/>
              <a:t>How many faces does a square based prism have?</a:t>
            </a:r>
            <a:endParaRPr lang="en-GB" sz="2000" dirty="0"/>
          </a:p>
        </p:txBody>
      </p:sp>
      <p:grpSp>
        <p:nvGrpSpPr>
          <p:cNvPr id="11" name="Group 10"/>
          <p:cNvGrpSpPr/>
          <p:nvPr/>
        </p:nvGrpSpPr>
        <p:grpSpPr>
          <a:xfrm>
            <a:off x="9512400" y="2586137"/>
            <a:ext cx="2827002" cy="5347444"/>
            <a:chOff x="3632544" y="1753437"/>
            <a:chExt cx="2567289" cy="4856182"/>
          </a:xfrm>
        </p:grpSpPr>
        <p:grpSp>
          <p:nvGrpSpPr>
            <p:cNvPr id="12" name="Group 11"/>
            <p:cNvGrpSpPr/>
            <p:nvPr/>
          </p:nvGrpSpPr>
          <p:grpSpPr>
            <a:xfrm>
              <a:off x="4535822" y="6207188"/>
              <a:ext cx="1462972" cy="402431"/>
              <a:chOff x="4224338" y="4626769"/>
              <a:chExt cx="1462972" cy="402431"/>
            </a:xfrm>
            <a:solidFill>
              <a:schemeClr val="tx1"/>
            </a:solidFill>
          </p:grpSpPr>
          <p:sp>
            <p:nvSpPr>
              <p:cNvPr id="87" name="Freeform 86"/>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Freeform 12"/>
            <p:cNvSpPr/>
            <p:nvPr/>
          </p:nvSpPr>
          <p:spPr>
            <a:xfrm>
              <a:off x="5667079" y="4556982"/>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4810855" y="4697475"/>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5852651" y="4134310"/>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5143203" y="3618769"/>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4138316" y="2128107"/>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3632544" y="3912853"/>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3685879" y="4291472"/>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4505028" y="3728307"/>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5041056" y="4053347"/>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5131543" y="3915235"/>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2060"/>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5024141" y="3675919"/>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5233691" y="3675919"/>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4138316" y="2504706"/>
              <a:ext cx="1957391" cy="1232764"/>
              <a:chOff x="3752850" y="996086"/>
              <a:chExt cx="1928813" cy="1232764"/>
            </a:xfrm>
          </p:grpSpPr>
          <p:grpSp>
            <p:nvGrpSpPr>
              <p:cNvPr id="60" name="Group 59"/>
              <p:cNvGrpSpPr/>
              <p:nvPr/>
            </p:nvGrpSpPr>
            <p:grpSpPr>
              <a:xfrm>
                <a:off x="3752850" y="1132799"/>
                <a:ext cx="1928813" cy="1096051"/>
                <a:chOff x="3752850" y="1132799"/>
                <a:chExt cx="1928813" cy="1096051"/>
              </a:xfrm>
            </p:grpSpPr>
            <p:grpSp>
              <p:nvGrpSpPr>
                <p:cNvPr id="64" name="Group 63"/>
                <p:cNvGrpSpPr/>
                <p:nvPr/>
              </p:nvGrpSpPr>
              <p:grpSpPr>
                <a:xfrm>
                  <a:off x="3752850" y="1132799"/>
                  <a:ext cx="1482387" cy="1096051"/>
                  <a:chOff x="3752850" y="1132799"/>
                  <a:chExt cx="1482387" cy="1096051"/>
                </a:xfrm>
              </p:grpSpPr>
              <p:grpSp>
                <p:nvGrpSpPr>
                  <p:cNvPr id="67" name="Group 66"/>
                  <p:cNvGrpSpPr/>
                  <p:nvPr/>
                </p:nvGrpSpPr>
                <p:grpSpPr>
                  <a:xfrm>
                    <a:off x="4431180" y="1698425"/>
                    <a:ext cx="642937" cy="347068"/>
                    <a:chOff x="4431180" y="1698425"/>
                    <a:chExt cx="642937" cy="347068"/>
                  </a:xfrm>
                </p:grpSpPr>
                <p:sp>
                  <p:nvSpPr>
                    <p:cNvPr id="84" name="Freeform 83"/>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Freeform 85"/>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8" name="Group 67"/>
                  <p:cNvGrpSpPr/>
                  <p:nvPr/>
                </p:nvGrpSpPr>
                <p:grpSpPr>
                  <a:xfrm>
                    <a:off x="4211678" y="1132799"/>
                    <a:ext cx="978727" cy="487676"/>
                    <a:chOff x="4211678" y="1132799"/>
                    <a:chExt cx="978727" cy="487676"/>
                  </a:xfrm>
                </p:grpSpPr>
                <p:sp>
                  <p:nvSpPr>
                    <p:cNvPr id="72" name="Oval 71"/>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6" name="Group 75"/>
                    <p:cNvGrpSpPr/>
                    <p:nvPr/>
                  </p:nvGrpSpPr>
                  <p:grpSpPr>
                    <a:xfrm>
                      <a:off x="5007070" y="1288587"/>
                      <a:ext cx="110523" cy="162043"/>
                      <a:chOff x="5007070" y="1288587"/>
                      <a:chExt cx="110523" cy="162043"/>
                    </a:xfrm>
                  </p:grpSpPr>
                  <p:sp>
                    <p:nvSpPr>
                      <p:cNvPr id="81" name="Oval 80"/>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7" name="Group 76"/>
                    <p:cNvGrpSpPr/>
                    <p:nvPr/>
                  </p:nvGrpSpPr>
                  <p:grpSpPr>
                    <a:xfrm>
                      <a:off x="4325587" y="1395594"/>
                      <a:ext cx="108000" cy="144000"/>
                      <a:chOff x="5007070" y="1288587"/>
                      <a:chExt cx="110523" cy="162043"/>
                    </a:xfrm>
                  </p:grpSpPr>
                  <p:sp>
                    <p:nvSpPr>
                      <p:cNvPr id="78" name="Oval 77"/>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9" name="Freeform 68"/>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5" name="Freeform 64"/>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Freeform 65"/>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1" name="Arc 60"/>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2" name="Arc 61"/>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3" name="Arc 62"/>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6" name="Arc 25"/>
            <p:cNvSpPr/>
            <p:nvPr/>
          </p:nvSpPr>
          <p:spPr>
            <a:xfrm rot="6326081">
              <a:off x="4680507" y="3139289"/>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Arc 26"/>
            <p:cNvSpPr/>
            <p:nvPr/>
          </p:nvSpPr>
          <p:spPr>
            <a:xfrm rot="13063333" flipH="1">
              <a:off x="5423768" y="2982513"/>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Oval 27"/>
            <p:cNvSpPr/>
            <p:nvPr/>
          </p:nvSpPr>
          <p:spPr>
            <a:xfrm rot="20840436">
              <a:off x="5449421" y="3077398"/>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4509791" y="4152169"/>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a:off x="4852691" y="3928332"/>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a:off x="5585170" y="3711638"/>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5776616" y="4242657"/>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Group 32"/>
            <p:cNvGrpSpPr/>
            <p:nvPr/>
          </p:nvGrpSpPr>
          <p:grpSpPr>
            <a:xfrm>
              <a:off x="4878515" y="4725401"/>
              <a:ext cx="1111827" cy="1595004"/>
              <a:chOff x="8421832" y="3221182"/>
              <a:chExt cx="1111827" cy="1595004"/>
            </a:xfrm>
          </p:grpSpPr>
          <p:sp>
            <p:nvSpPr>
              <p:cNvPr id="57" name="Freeform 56"/>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Freeform 58"/>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4" name="Freeform 33"/>
            <p:cNvSpPr/>
            <p:nvPr/>
          </p:nvSpPr>
          <p:spPr>
            <a:xfrm>
              <a:off x="5655949" y="4659401"/>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4324350" y="2390775"/>
              <a:ext cx="923925" cy="1619250"/>
            </a:xfrm>
            <a:custGeom>
              <a:avLst/>
              <a:gdLst>
                <a:gd name="connsiteX0" fmla="*/ 57150 w 923925"/>
                <a:gd name="connsiteY0" fmla="*/ 0 h 1619250"/>
                <a:gd name="connsiteX1" fmla="*/ 38100 w 923925"/>
                <a:gd name="connsiteY1" fmla="*/ 390525 h 1619250"/>
                <a:gd name="connsiteX2" fmla="*/ 38100 w 923925"/>
                <a:gd name="connsiteY2" fmla="*/ 638175 h 1619250"/>
                <a:gd name="connsiteX3" fmla="*/ 66675 w 923925"/>
                <a:gd name="connsiteY3" fmla="*/ 828675 h 1619250"/>
                <a:gd name="connsiteX4" fmla="*/ 76200 w 923925"/>
                <a:gd name="connsiteY4" fmla="*/ 876300 h 1619250"/>
                <a:gd name="connsiteX5" fmla="*/ 123825 w 923925"/>
                <a:gd name="connsiteY5" fmla="*/ 971550 h 1619250"/>
                <a:gd name="connsiteX6" fmla="*/ 171450 w 923925"/>
                <a:gd name="connsiteY6" fmla="*/ 1057275 h 1619250"/>
                <a:gd name="connsiteX7" fmla="*/ 247650 w 923925"/>
                <a:gd name="connsiteY7" fmla="*/ 1133475 h 1619250"/>
                <a:gd name="connsiteX8" fmla="*/ 381000 w 923925"/>
                <a:gd name="connsiteY8" fmla="*/ 1219200 h 1619250"/>
                <a:gd name="connsiteX9" fmla="*/ 504825 w 923925"/>
                <a:gd name="connsiteY9" fmla="*/ 1257300 h 1619250"/>
                <a:gd name="connsiteX10" fmla="*/ 647700 w 923925"/>
                <a:gd name="connsiteY10" fmla="*/ 1285875 h 1619250"/>
                <a:gd name="connsiteX11" fmla="*/ 847725 w 923925"/>
                <a:gd name="connsiteY11" fmla="*/ 1333500 h 1619250"/>
                <a:gd name="connsiteX12" fmla="*/ 923925 w 923925"/>
                <a:gd name="connsiteY12" fmla="*/ 1352550 h 1619250"/>
                <a:gd name="connsiteX13" fmla="*/ 847725 w 923925"/>
                <a:gd name="connsiteY13" fmla="*/ 1409700 h 1619250"/>
                <a:gd name="connsiteX14" fmla="*/ 809625 w 923925"/>
                <a:gd name="connsiteY14" fmla="*/ 1438275 h 1619250"/>
                <a:gd name="connsiteX15" fmla="*/ 647700 w 923925"/>
                <a:gd name="connsiteY15" fmla="*/ 1362075 h 1619250"/>
                <a:gd name="connsiteX16" fmla="*/ 485775 w 923925"/>
                <a:gd name="connsiteY16" fmla="*/ 1390650 h 1619250"/>
                <a:gd name="connsiteX17" fmla="*/ 390525 w 923925"/>
                <a:gd name="connsiteY17" fmla="*/ 1485900 h 1619250"/>
                <a:gd name="connsiteX18" fmla="*/ 285750 w 923925"/>
                <a:gd name="connsiteY18" fmla="*/ 1619250 h 1619250"/>
                <a:gd name="connsiteX19" fmla="*/ 228600 w 923925"/>
                <a:gd name="connsiteY19" fmla="*/ 1495425 h 1619250"/>
                <a:gd name="connsiteX20" fmla="*/ 190500 w 923925"/>
                <a:gd name="connsiteY20" fmla="*/ 1438275 h 1619250"/>
                <a:gd name="connsiteX21" fmla="*/ 133350 w 923925"/>
                <a:gd name="connsiteY21" fmla="*/ 1323975 h 1619250"/>
                <a:gd name="connsiteX22" fmla="*/ 257175 w 923925"/>
                <a:gd name="connsiteY22" fmla="*/ 1438275 h 1619250"/>
                <a:gd name="connsiteX23" fmla="*/ 266700 w 923925"/>
                <a:gd name="connsiteY23" fmla="*/ 1323975 h 1619250"/>
                <a:gd name="connsiteX24" fmla="*/ 85725 w 923925"/>
                <a:gd name="connsiteY24" fmla="*/ 1114425 h 1619250"/>
                <a:gd name="connsiteX25" fmla="*/ 0 w 923925"/>
                <a:gd name="connsiteY25" fmla="*/ 771525 h 1619250"/>
                <a:gd name="connsiteX26" fmla="*/ 0 w 923925"/>
                <a:gd name="connsiteY26" fmla="*/ 495300 h 1619250"/>
                <a:gd name="connsiteX27" fmla="*/ 28575 w 923925"/>
                <a:gd name="connsiteY27" fmla="*/ 85725 h 1619250"/>
                <a:gd name="connsiteX28" fmla="*/ 57150 w 923925"/>
                <a:gd name="connsiteY28" fmla="*/ 0 h 161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923925" h="1619250">
                  <a:moveTo>
                    <a:pt x="57150" y="0"/>
                  </a:moveTo>
                  <a:lnTo>
                    <a:pt x="38100" y="390525"/>
                  </a:lnTo>
                  <a:lnTo>
                    <a:pt x="38100" y="638175"/>
                  </a:lnTo>
                  <a:lnTo>
                    <a:pt x="66675" y="828675"/>
                  </a:lnTo>
                  <a:lnTo>
                    <a:pt x="76200" y="876300"/>
                  </a:lnTo>
                  <a:lnTo>
                    <a:pt x="123825" y="971550"/>
                  </a:lnTo>
                  <a:lnTo>
                    <a:pt x="171450" y="1057275"/>
                  </a:lnTo>
                  <a:lnTo>
                    <a:pt x="247650" y="1133475"/>
                  </a:lnTo>
                  <a:lnTo>
                    <a:pt x="381000" y="1219200"/>
                  </a:lnTo>
                  <a:lnTo>
                    <a:pt x="504825" y="1257300"/>
                  </a:lnTo>
                  <a:lnTo>
                    <a:pt x="647700" y="1285875"/>
                  </a:lnTo>
                  <a:lnTo>
                    <a:pt x="847725" y="1333500"/>
                  </a:lnTo>
                  <a:lnTo>
                    <a:pt x="923925" y="1352550"/>
                  </a:lnTo>
                  <a:lnTo>
                    <a:pt x="847725" y="1409700"/>
                  </a:lnTo>
                  <a:lnTo>
                    <a:pt x="809625" y="1438275"/>
                  </a:lnTo>
                  <a:lnTo>
                    <a:pt x="647700" y="1362075"/>
                  </a:lnTo>
                  <a:lnTo>
                    <a:pt x="485775" y="1390650"/>
                  </a:lnTo>
                  <a:lnTo>
                    <a:pt x="390525" y="1485900"/>
                  </a:lnTo>
                  <a:lnTo>
                    <a:pt x="285750" y="1619250"/>
                  </a:lnTo>
                  <a:lnTo>
                    <a:pt x="228600" y="1495425"/>
                  </a:lnTo>
                  <a:lnTo>
                    <a:pt x="190500" y="1438275"/>
                  </a:lnTo>
                  <a:lnTo>
                    <a:pt x="133350" y="1323975"/>
                  </a:lnTo>
                  <a:lnTo>
                    <a:pt x="257175" y="1438275"/>
                  </a:lnTo>
                  <a:lnTo>
                    <a:pt x="266700" y="1323975"/>
                  </a:lnTo>
                  <a:lnTo>
                    <a:pt x="85725" y="1114425"/>
                  </a:lnTo>
                  <a:lnTo>
                    <a:pt x="0" y="771525"/>
                  </a:lnTo>
                  <a:lnTo>
                    <a:pt x="0" y="495300"/>
                  </a:lnTo>
                  <a:lnTo>
                    <a:pt x="28575" y="85725"/>
                  </a:lnTo>
                  <a:lnTo>
                    <a:pt x="57150"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a:off x="5078730" y="2175510"/>
              <a:ext cx="887730" cy="1245870"/>
            </a:xfrm>
            <a:custGeom>
              <a:avLst/>
              <a:gdLst>
                <a:gd name="connsiteX0" fmla="*/ 0 w 887730"/>
                <a:gd name="connsiteY0" fmla="*/ 15240 h 1245870"/>
                <a:gd name="connsiteX1" fmla="*/ 49530 w 887730"/>
                <a:gd name="connsiteY1" fmla="*/ 76200 h 1245870"/>
                <a:gd name="connsiteX2" fmla="*/ 68580 w 887730"/>
                <a:gd name="connsiteY2" fmla="*/ 91440 h 1245870"/>
                <a:gd name="connsiteX3" fmla="*/ 118110 w 887730"/>
                <a:gd name="connsiteY3" fmla="*/ 102870 h 1245870"/>
                <a:gd name="connsiteX4" fmla="*/ 175260 w 887730"/>
                <a:gd name="connsiteY4" fmla="*/ 121920 h 1245870"/>
                <a:gd name="connsiteX5" fmla="*/ 232410 w 887730"/>
                <a:gd name="connsiteY5" fmla="*/ 133350 h 1245870"/>
                <a:gd name="connsiteX6" fmla="*/ 312420 w 887730"/>
                <a:gd name="connsiteY6" fmla="*/ 152400 h 1245870"/>
                <a:gd name="connsiteX7" fmla="*/ 411480 w 887730"/>
                <a:gd name="connsiteY7" fmla="*/ 182880 h 1245870"/>
                <a:gd name="connsiteX8" fmla="*/ 502920 w 887730"/>
                <a:gd name="connsiteY8" fmla="*/ 213360 h 1245870"/>
                <a:gd name="connsiteX9" fmla="*/ 582930 w 887730"/>
                <a:gd name="connsiteY9" fmla="*/ 259080 h 1245870"/>
                <a:gd name="connsiteX10" fmla="*/ 674370 w 887730"/>
                <a:gd name="connsiteY10" fmla="*/ 335280 h 1245870"/>
                <a:gd name="connsiteX11" fmla="*/ 720090 w 887730"/>
                <a:gd name="connsiteY11" fmla="*/ 396240 h 1245870"/>
                <a:gd name="connsiteX12" fmla="*/ 788670 w 887730"/>
                <a:gd name="connsiteY12" fmla="*/ 499110 h 1245870"/>
                <a:gd name="connsiteX13" fmla="*/ 830580 w 887730"/>
                <a:gd name="connsiteY13" fmla="*/ 685800 h 1245870"/>
                <a:gd name="connsiteX14" fmla="*/ 838200 w 887730"/>
                <a:gd name="connsiteY14" fmla="*/ 925830 h 1245870"/>
                <a:gd name="connsiteX15" fmla="*/ 803910 w 887730"/>
                <a:gd name="connsiteY15" fmla="*/ 1089660 h 1245870"/>
                <a:gd name="connsiteX16" fmla="*/ 773430 w 887730"/>
                <a:gd name="connsiteY16" fmla="*/ 1169670 h 1245870"/>
                <a:gd name="connsiteX17" fmla="*/ 723900 w 887730"/>
                <a:gd name="connsiteY17" fmla="*/ 1245870 h 1245870"/>
                <a:gd name="connsiteX18" fmla="*/ 765810 w 887730"/>
                <a:gd name="connsiteY18" fmla="*/ 1226820 h 1245870"/>
                <a:gd name="connsiteX19" fmla="*/ 822960 w 887730"/>
                <a:gd name="connsiteY19" fmla="*/ 1078230 h 1245870"/>
                <a:gd name="connsiteX20" fmla="*/ 876300 w 887730"/>
                <a:gd name="connsiteY20" fmla="*/ 872490 h 1245870"/>
                <a:gd name="connsiteX21" fmla="*/ 887730 w 887730"/>
                <a:gd name="connsiteY21" fmla="*/ 762000 h 1245870"/>
                <a:gd name="connsiteX22" fmla="*/ 887730 w 887730"/>
                <a:gd name="connsiteY22" fmla="*/ 689610 h 1245870"/>
                <a:gd name="connsiteX23" fmla="*/ 849630 w 887730"/>
                <a:gd name="connsiteY23" fmla="*/ 521970 h 1245870"/>
                <a:gd name="connsiteX24" fmla="*/ 784860 w 887730"/>
                <a:gd name="connsiteY24" fmla="*/ 369570 h 1245870"/>
                <a:gd name="connsiteX25" fmla="*/ 697230 w 887730"/>
                <a:gd name="connsiteY25" fmla="*/ 255270 h 1245870"/>
                <a:gd name="connsiteX26" fmla="*/ 563880 w 887730"/>
                <a:gd name="connsiteY26" fmla="*/ 163830 h 1245870"/>
                <a:gd name="connsiteX27" fmla="*/ 403860 w 887730"/>
                <a:gd name="connsiteY27" fmla="*/ 102870 h 1245870"/>
                <a:gd name="connsiteX28" fmla="*/ 236220 w 887730"/>
                <a:gd name="connsiteY28" fmla="*/ 41910 h 1245870"/>
                <a:gd name="connsiteX29" fmla="*/ 102870 w 887730"/>
                <a:gd name="connsiteY29" fmla="*/ 0 h 1245870"/>
                <a:gd name="connsiteX30" fmla="*/ 0 w 887730"/>
                <a:gd name="connsiteY30" fmla="*/ 15240 h 1245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87730" h="1245870">
                  <a:moveTo>
                    <a:pt x="0" y="15240"/>
                  </a:moveTo>
                  <a:lnTo>
                    <a:pt x="49530" y="76200"/>
                  </a:lnTo>
                  <a:lnTo>
                    <a:pt x="68580" y="91440"/>
                  </a:lnTo>
                  <a:lnTo>
                    <a:pt x="118110" y="102870"/>
                  </a:lnTo>
                  <a:lnTo>
                    <a:pt x="175260" y="121920"/>
                  </a:lnTo>
                  <a:lnTo>
                    <a:pt x="232410" y="133350"/>
                  </a:lnTo>
                  <a:lnTo>
                    <a:pt x="312420" y="152400"/>
                  </a:lnTo>
                  <a:lnTo>
                    <a:pt x="411480" y="182880"/>
                  </a:lnTo>
                  <a:lnTo>
                    <a:pt x="502920" y="213360"/>
                  </a:lnTo>
                  <a:lnTo>
                    <a:pt x="582930" y="259080"/>
                  </a:lnTo>
                  <a:lnTo>
                    <a:pt x="674370" y="335280"/>
                  </a:lnTo>
                  <a:lnTo>
                    <a:pt x="720090" y="396240"/>
                  </a:lnTo>
                  <a:lnTo>
                    <a:pt x="788670" y="499110"/>
                  </a:lnTo>
                  <a:lnTo>
                    <a:pt x="830580" y="685800"/>
                  </a:lnTo>
                  <a:lnTo>
                    <a:pt x="838200" y="925830"/>
                  </a:lnTo>
                  <a:lnTo>
                    <a:pt x="803910" y="1089660"/>
                  </a:lnTo>
                  <a:lnTo>
                    <a:pt x="773430" y="1169670"/>
                  </a:lnTo>
                  <a:lnTo>
                    <a:pt x="723900" y="1245870"/>
                  </a:lnTo>
                  <a:lnTo>
                    <a:pt x="765810" y="1226820"/>
                  </a:lnTo>
                  <a:lnTo>
                    <a:pt x="822960" y="1078230"/>
                  </a:lnTo>
                  <a:lnTo>
                    <a:pt x="876300" y="872490"/>
                  </a:lnTo>
                  <a:lnTo>
                    <a:pt x="887730" y="762000"/>
                  </a:lnTo>
                  <a:lnTo>
                    <a:pt x="887730" y="689610"/>
                  </a:lnTo>
                  <a:lnTo>
                    <a:pt x="849630" y="521970"/>
                  </a:lnTo>
                  <a:lnTo>
                    <a:pt x="784860" y="369570"/>
                  </a:lnTo>
                  <a:lnTo>
                    <a:pt x="697230" y="255270"/>
                  </a:lnTo>
                  <a:lnTo>
                    <a:pt x="563880" y="163830"/>
                  </a:lnTo>
                  <a:lnTo>
                    <a:pt x="403860" y="102870"/>
                  </a:lnTo>
                  <a:lnTo>
                    <a:pt x="236220" y="41910"/>
                  </a:lnTo>
                  <a:lnTo>
                    <a:pt x="102870" y="0"/>
                  </a:lnTo>
                  <a:lnTo>
                    <a:pt x="0" y="1524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5932170" y="2194560"/>
              <a:ext cx="251460" cy="556260"/>
            </a:xfrm>
            <a:custGeom>
              <a:avLst/>
              <a:gdLst>
                <a:gd name="connsiteX0" fmla="*/ 190500 w 251460"/>
                <a:gd name="connsiteY0" fmla="*/ 556260 h 556260"/>
                <a:gd name="connsiteX1" fmla="*/ 167640 w 251460"/>
                <a:gd name="connsiteY1" fmla="*/ 381000 h 556260"/>
                <a:gd name="connsiteX2" fmla="*/ 106680 w 251460"/>
                <a:gd name="connsiteY2" fmla="*/ 278130 h 556260"/>
                <a:gd name="connsiteX3" fmla="*/ 0 w 251460"/>
                <a:gd name="connsiteY3" fmla="*/ 186690 h 556260"/>
                <a:gd name="connsiteX4" fmla="*/ 83820 w 251460"/>
                <a:gd name="connsiteY4" fmla="*/ 201930 h 556260"/>
                <a:gd name="connsiteX5" fmla="*/ 163830 w 251460"/>
                <a:gd name="connsiteY5" fmla="*/ 285750 h 556260"/>
                <a:gd name="connsiteX6" fmla="*/ 171450 w 251460"/>
                <a:gd name="connsiteY6" fmla="*/ 209550 h 556260"/>
                <a:gd name="connsiteX7" fmla="*/ 148590 w 251460"/>
                <a:gd name="connsiteY7" fmla="*/ 175260 h 556260"/>
                <a:gd name="connsiteX8" fmla="*/ 148590 w 251460"/>
                <a:gd name="connsiteY8" fmla="*/ 110490 h 556260"/>
                <a:gd name="connsiteX9" fmla="*/ 30480 w 251460"/>
                <a:gd name="connsiteY9" fmla="*/ 0 h 556260"/>
                <a:gd name="connsiteX10" fmla="*/ 99060 w 251460"/>
                <a:gd name="connsiteY10" fmla="*/ 7620 h 556260"/>
                <a:gd name="connsiteX11" fmla="*/ 152400 w 251460"/>
                <a:gd name="connsiteY11" fmla="*/ 68580 h 556260"/>
                <a:gd name="connsiteX12" fmla="*/ 217170 w 251460"/>
                <a:gd name="connsiteY12" fmla="*/ 91440 h 556260"/>
                <a:gd name="connsiteX13" fmla="*/ 251460 w 251460"/>
                <a:gd name="connsiteY13" fmla="*/ 377190 h 556260"/>
                <a:gd name="connsiteX14" fmla="*/ 190500 w 251460"/>
                <a:gd name="connsiteY14" fmla="*/ 556260 h 556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460" h="556260">
                  <a:moveTo>
                    <a:pt x="190500" y="556260"/>
                  </a:moveTo>
                  <a:lnTo>
                    <a:pt x="167640" y="381000"/>
                  </a:lnTo>
                  <a:lnTo>
                    <a:pt x="106680" y="278130"/>
                  </a:lnTo>
                  <a:lnTo>
                    <a:pt x="0" y="186690"/>
                  </a:lnTo>
                  <a:lnTo>
                    <a:pt x="83820" y="201930"/>
                  </a:lnTo>
                  <a:lnTo>
                    <a:pt x="163830" y="285750"/>
                  </a:lnTo>
                  <a:lnTo>
                    <a:pt x="171450" y="209550"/>
                  </a:lnTo>
                  <a:lnTo>
                    <a:pt x="148590" y="175260"/>
                  </a:lnTo>
                  <a:lnTo>
                    <a:pt x="148590" y="110490"/>
                  </a:lnTo>
                  <a:lnTo>
                    <a:pt x="30480" y="0"/>
                  </a:lnTo>
                  <a:lnTo>
                    <a:pt x="99060" y="7620"/>
                  </a:lnTo>
                  <a:lnTo>
                    <a:pt x="152400" y="68580"/>
                  </a:lnTo>
                  <a:lnTo>
                    <a:pt x="217170" y="91440"/>
                  </a:lnTo>
                  <a:lnTo>
                    <a:pt x="251460" y="377190"/>
                  </a:lnTo>
                  <a:lnTo>
                    <a:pt x="190500" y="55626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a:off x="4320862" y="3483735"/>
              <a:ext cx="173865" cy="321972"/>
            </a:xfrm>
            <a:custGeom>
              <a:avLst/>
              <a:gdLst>
                <a:gd name="connsiteX0" fmla="*/ 173865 w 173865"/>
                <a:gd name="connsiteY0" fmla="*/ 321972 h 321972"/>
                <a:gd name="connsiteX1" fmla="*/ 57955 w 173865"/>
                <a:gd name="connsiteY1" fmla="*/ 128789 h 321972"/>
                <a:gd name="connsiteX2" fmla="*/ 0 w 173865"/>
                <a:gd name="connsiteY2" fmla="*/ 0 h 321972"/>
                <a:gd name="connsiteX3" fmla="*/ 122349 w 173865"/>
                <a:gd name="connsiteY3" fmla="*/ 154547 h 321972"/>
                <a:gd name="connsiteX4" fmla="*/ 173865 w 173865"/>
                <a:gd name="connsiteY4" fmla="*/ 264017 h 321972"/>
                <a:gd name="connsiteX5" fmla="*/ 173865 w 173865"/>
                <a:gd name="connsiteY5" fmla="*/ 321972 h 321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865" h="321972">
                  <a:moveTo>
                    <a:pt x="173865" y="321972"/>
                  </a:moveTo>
                  <a:lnTo>
                    <a:pt x="57955" y="128789"/>
                  </a:lnTo>
                  <a:lnTo>
                    <a:pt x="0" y="0"/>
                  </a:lnTo>
                  <a:lnTo>
                    <a:pt x="122349" y="154547"/>
                  </a:lnTo>
                  <a:lnTo>
                    <a:pt x="173865" y="264017"/>
                  </a:lnTo>
                  <a:lnTo>
                    <a:pt x="173865" y="321972"/>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4094703" y="1758462"/>
              <a:ext cx="2080009" cy="2085033"/>
            </a:xfrm>
            <a:custGeom>
              <a:avLst/>
              <a:gdLst>
                <a:gd name="connsiteX0" fmla="*/ 180871 w 2080009"/>
                <a:gd name="connsiteY0" fmla="*/ 1663002 h 2085033"/>
                <a:gd name="connsiteX1" fmla="*/ 90435 w 2080009"/>
                <a:gd name="connsiteY1" fmla="*/ 1522325 h 2085033"/>
                <a:gd name="connsiteX2" fmla="*/ 25121 w 2080009"/>
                <a:gd name="connsiteY2" fmla="*/ 1306285 h 2085033"/>
                <a:gd name="connsiteX3" fmla="*/ 0 w 2080009"/>
                <a:gd name="connsiteY3" fmla="*/ 1014883 h 2085033"/>
                <a:gd name="connsiteX4" fmla="*/ 0 w 2080009"/>
                <a:gd name="connsiteY4" fmla="*/ 778747 h 2085033"/>
                <a:gd name="connsiteX5" fmla="*/ 75363 w 2080009"/>
                <a:gd name="connsiteY5" fmla="*/ 502417 h 2085033"/>
                <a:gd name="connsiteX6" fmla="*/ 291402 w 2080009"/>
                <a:gd name="connsiteY6" fmla="*/ 286378 h 2085033"/>
                <a:gd name="connsiteX7" fmla="*/ 592853 w 2080009"/>
                <a:gd name="connsiteY7" fmla="*/ 95459 h 2085033"/>
                <a:gd name="connsiteX8" fmla="*/ 839038 w 2080009"/>
                <a:gd name="connsiteY8" fmla="*/ 40193 h 2085033"/>
                <a:gd name="connsiteX9" fmla="*/ 1075174 w 2080009"/>
                <a:gd name="connsiteY9" fmla="*/ 0 h 2085033"/>
                <a:gd name="connsiteX10" fmla="*/ 1472084 w 2080009"/>
                <a:gd name="connsiteY10" fmla="*/ 30145 h 2085033"/>
                <a:gd name="connsiteX11" fmla="*/ 1617785 w 2080009"/>
                <a:gd name="connsiteY11" fmla="*/ 80386 h 2085033"/>
                <a:gd name="connsiteX12" fmla="*/ 1919235 w 2080009"/>
                <a:gd name="connsiteY12" fmla="*/ 236136 h 2085033"/>
                <a:gd name="connsiteX13" fmla="*/ 2029767 w 2080009"/>
                <a:gd name="connsiteY13" fmla="*/ 381837 h 2085033"/>
                <a:gd name="connsiteX14" fmla="*/ 2080009 w 2080009"/>
                <a:gd name="connsiteY14" fmla="*/ 552659 h 2085033"/>
                <a:gd name="connsiteX15" fmla="*/ 2080009 w 2080009"/>
                <a:gd name="connsiteY15" fmla="*/ 854109 h 2085033"/>
                <a:gd name="connsiteX16" fmla="*/ 2004646 w 2080009"/>
                <a:gd name="connsiteY16" fmla="*/ 1225898 h 2085033"/>
                <a:gd name="connsiteX17" fmla="*/ 1894115 w 2080009"/>
                <a:gd name="connsiteY17" fmla="*/ 1512276 h 2085033"/>
                <a:gd name="connsiteX18" fmla="*/ 1904163 w 2080009"/>
                <a:gd name="connsiteY18" fmla="*/ 1642905 h 2085033"/>
                <a:gd name="connsiteX19" fmla="*/ 1848897 w 2080009"/>
                <a:gd name="connsiteY19" fmla="*/ 1713243 h 2085033"/>
                <a:gd name="connsiteX20" fmla="*/ 1768510 w 2080009"/>
                <a:gd name="connsiteY20" fmla="*/ 1818751 h 2085033"/>
                <a:gd name="connsiteX21" fmla="*/ 1477108 w 2080009"/>
                <a:gd name="connsiteY21" fmla="*/ 1994597 h 2085033"/>
                <a:gd name="connsiteX22" fmla="*/ 1507253 w 2080009"/>
                <a:gd name="connsiteY22" fmla="*/ 1899138 h 2085033"/>
                <a:gd name="connsiteX23" fmla="*/ 1703196 w 2080009"/>
                <a:gd name="connsiteY23" fmla="*/ 1713243 h 2085033"/>
                <a:gd name="connsiteX24" fmla="*/ 1843873 w 2080009"/>
                <a:gd name="connsiteY24" fmla="*/ 1381648 h 2085033"/>
                <a:gd name="connsiteX25" fmla="*/ 1848897 w 2080009"/>
                <a:gd name="connsiteY25" fmla="*/ 919424 h 2085033"/>
                <a:gd name="connsiteX26" fmla="*/ 1693148 w 2080009"/>
                <a:gd name="connsiteY26" fmla="*/ 713433 h 2085033"/>
                <a:gd name="connsiteX27" fmla="*/ 1261068 w 2080009"/>
                <a:gd name="connsiteY27" fmla="*/ 497393 h 2085033"/>
                <a:gd name="connsiteX28" fmla="*/ 1014884 w 2080009"/>
                <a:gd name="connsiteY28" fmla="*/ 502417 h 2085033"/>
                <a:gd name="connsiteX29" fmla="*/ 828989 w 2080009"/>
                <a:gd name="connsiteY29" fmla="*/ 617973 h 2085033"/>
                <a:gd name="connsiteX30" fmla="*/ 628022 w 2080009"/>
                <a:gd name="connsiteY30" fmla="*/ 768698 h 2085033"/>
                <a:gd name="connsiteX31" fmla="*/ 427055 w 2080009"/>
                <a:gd name="connsiteY31" fmla="*/ 924448 h 2085033"/>
                <a:gd name="connsiteX32" fmla="*/ 316523 w 2080009"/>
                <a:gd name="connsiteY32" fmla="*/ 1050052 h 2085033"/>
                <a:gd name="connsiteX33" fmla="*/ 271306 w 2080009"/>
                <a:gd name="connsiteY33" fmla="*/ 1120391 h 2085033"/>
                <a:gd name="connsiteX34" fmla="*/ 251209 w 2080009"/>
                <a:gd name="connsiteY34" fmla="*/ 1416817 h 2085033"/>
                <a:gd name="connsiteX35" fmla="*/ 356717 w 2080009"/>
                <a:gd name="connsiteY35" fmla="*/ 1743389 h 2085033"/>
                <a:gd name="connsiteX36" fmla="*/ 602901 w 2080009"/>
                <a:gd name="connsiteY36" fmla="*/ 1899138 h 2085033"/>
                <a:gd name="connsiteX37" fmla="*/ 557684 w 2080009"/>
                <a:gd name="connsiteY37" fmla="*/ 2085033 h 2085033"/>
                <a:gd name="connsiteX38" fmla="*/ 346668 w 2080009"/>
                <a:gd name="connsiteY38" fmla="*/ 1914211 h 2085033"/>
                <a:gd name="connsiteX39" fmla="*/ 226088 w 2080009"/>
                <a:gd name="connsiteY39" fmla="*/ 1723292 h 2085033"/>
                <a:gd name="connsiteX40" fmla="*/ 180871 w 2080009"/>
                <a:gd name="connsiteY40" fmla="*/ 1663002 h 2085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080009" h="2085033">
                  <a:moveTo>
                    <a:pt x="180871" y="1663002"/>
                  </a:moveTo>
                  <a:lnTo>
                    <a:pt x="90435" y="1522325"/>
                  </a:lnTo>
                  <a:lnTo>
                    <a:pt x="25121" y="1306285"/>
                  </a:lnTo>
                  <a:lnTo>
                    <a:pt x="0" y="1014883"/>
                  </a:lnTo>
                  <a:lnTo>
                    <a:pt x="0" y="778747"/>
                  </a:lnTo>
                  <a:lnTo>
                    <a:pt x="75363" y="502417"/>
                  </a:lnTo>
                  <a:lnTo>
                    <a:pt x="291402" y="286378"/>
                  </a:lnTo>
                  <a:lnTo>
                    <a:pt x="592853" y="95459"/>
                  </a:lnTo>
                  <a:lnTo>
                    <a:pt x="839038" y="40193"/>
                  </a:lnTo>
                  <a:lnTo>
                    <a:pt x="1075174" y="0"/>
                  </a:lnTo>
                  <a:lnTo>
                    <a:pt x="1472084" y="30145"/>
                  </a:lnTo>
                  <a:lnTo>
                    <a:pt x="1617785" y="80386"/>
                  </a:lnTo>
                  <a:lnTo>
                    <a:pt x="1919235" y="236136"/>
                  </a:lnTo>
                  <a:lnTo>
                    <a:pt x="2029767" y="381837"/>
                  </a:lnTo>
                  <a:lnTo>
                    <a:pt x="2080009" y="552659"/>
                  </a:lnTo>
                  <a:lnTo>
                    <a:pt x="2080009" y="854109"/>
                  </a:lnTo>
                  <a:lnTo>
                    <a:pt x="2004646" y="1225898"/>
                  </a:lnTo>
                  <a:lnTo>
                    <a:pt x="1894115" y="1512276"/>
                  </a:lnTo>
                  <a:lnTo>
                    <a:pt x="1904163" y="1642905"/>
                  </a:lnTo>
                  <a:lnTo>
                    <a:pt x="1848897" y="1713243"/>
                  </a:lnTo>
                  <a:lnTo>
                    <a:pt x="1768510" y="1818751"/>
                  </a:lnTo>
                  <a:lnTo>
                    <a:pt x="1477108" y="1994597"/>
                  </a:lnTo>
                  <a:lnTo>
                    <a:pt x="1507253" y="1899138"/>
                  </a:lnTo>
                  <a:lnTo>
                    <a:pt x="1703196" y="1713243"/>
                  </a:lnTo>
                  <a:lnTo>
                    <a:pt x="1843873" y="1381648"/>
                  </a:lnTo>
                  <a:cubicBezTo>
                    <a:pt x="1845548" y="1227573"/>
                    <a:pt x="1847222" y="1073499"/>
                    <a:pt x="1848897" y="919424"/>
                  </a:cubicBezTo>
                  <a:lnTo>
                    <a:pt x="1693148" y="713433"/>
                  </a:lnTo>
                  <a:lnTo>
                    <a:pt x="1261068" y="497393"/>
                  </a:lnTo>
                  <a:lnTo>
                    <a:pt x="1014884" y="502417"/>
                  </a:lnTo>
                  <a:lnTo>
                    <a:pt x="828989" y="617973"/>
                  </a:lnTo>
                  <a:lnTo>
                    <a:pt x="628022" y="768698"/>
                  </a:lnTo>
                  <a:lnTo>
                    <a:pt x="427055" y="924448"/>
                  </a:lnTo>
                  <a:lnTo>
                    <a:pt x="316523" y="1050052"/>
                  </a:lnTo>
                  <a:lnTo>
                    <a:pt x="271306" y="1120391"/>
                  </a:lnTo>
                  <a:lnTo>
                    <a:pt x="251209" y="1416817"/>
                  </a:lnTo>
                  <a:lnTo>
                    <a:pt x="356717" y="1743389"/>
                  </a:lnTo>
                  <a:lnTo>
                    <a:pt x="602901" y="1899138"/>
                  </a:lnTo>
                  <a:lnTo>
                    <a:pt x="557684" y="2085033"/>
                  </a:lnTo>
                  <a:lnTo>
                    <a:pt x="346668" y="1914211"/>
                  </a:lnTo>
                  <a:lnTo>
                    <a:pt x="226088" y="1723292"/>
                  </a:lnTo>
                  <a:lnTo>
                    <a:pt x="180871" y="1663002"/>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a:off x="5174901" y="3356149"/>
              <a:ext cx="673240" cy="492370"/>
            </a:xfrm>
            <a:custGeom>
              <a:avLst/>
              <a:gdLst>
                <a:gd name="connsiteX0" fmla="*/ 40194 w 673240"/>
                <a:gd name="connsiteY0" fmla="*/ 411983 h 492370"/>
                <a:gd name="connsiteX1" fmla="*/ 145701 w 673240"/>
                <a:gd name="connsiteY1" fmla="*/ 351693 h 492370"/>
                <a:gd name="connsiteX2" fmla="*/ 246185 w 673240"/>
                <a:gd name="connsiteY2" fmla="*/ 306475 h 492370"/>
                <a:gd name="connsiteX3" fmla="*/ 311499 w 673240"/>
                <a:gd name="connsiteY3" fmla="*/ 271306 h 492370"/>
                <a:gd name="connsiteX4" fmla="*/ 391886 w 673240"/>
                <a:gd name="connsiteY4" fmla="*/ 256233 h 492370"/>
                <a:gd name="connsiteX5" fmla="*/ 497394 w 673240"/>
                <a:gd name="connsiteY5" fmla="*/ 211016 h 492370"/>
                <a:gd name="connsiteX6" fmla="*/ 638070 w 673240"/>
                <a:gd name="connsiteY6" fmla="*/ 65315 h 492370"/>
                <a:gd name="connsiteX7" fmla="*/ 673240 w 673240"/>
                <a:gd name="connsiteY7" fmla="*/ 0 h 492370"/>
                <a:gd name="connsiteX8" fmla="*/ 668215 w 673240"/>
                <a:gd name="connsiteY8" fmla="*/ 160774 h 492370"/>
                <a:gd name="connsiteX9" fmla="*/ 607925 w 673240"/>
                <a:gd name="connsiteY9" fmla="*/ 165798 h 492370"/>
                <a:gd name="connsiteX10" fmla="*/ 537587 w 673240"/>
                <a:gd name="connsiteY10" fmla="*/ 241161 h 492370"/>
                <a:gd name="connsiteX11" fmla="*/ 457200 w 673240"/>
                <a:gd name="connsiteY11" fmla="*/ 361741 h 492370"/>
                <a:gd name="connsiteX12" fmla="*/ 361741 w 673240"/>
                <a:gd name="connsiteY12" fmla="*/ 346669 h 492370"/>
                <a:gd name="connsiteX13" fmla="*/ 276330 w 673240"/>
                <a:gd name="connsiteY13" fmla="*/ 427055 h 492370"/>
                <a:gd name="connsiteX14" fmla="*/ 155750 w 673240"/>
                <a:gd name="connsiteY14" fmla="*/ 447152 h 492370"/>
                <a:gd name="connsiteX15" fmla="*/ 105508 w 673240"/>
                <a:gd name="connsiteY15" fmla="*/ 492370 h 492370"/>
                <a:gd name="connsiteX16" fmla="*/ 0 w 673240"/>
                <a:gd name="connsiteY16" fmla="*/ 457200 h 492370"/>
                <a:gd name="connsiteX17" fmla="*/ 40194 w 673240"/>
                <a:gd name="connsiteY17" fmla="*/ 411983 h 49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73240" h="492370">
                  <a:moveTo>
                    <a:pt x="40194" y="411983"/>
                  </a:moveTo>
                  <a:lnTo>
                    <a:pt x="145701" y="351693"/>
                  </a:lnTo>
                  <a:lnTo>
                    <a:pt x="246185" y="306475"/>
                  </a:lnTo>
                  <a:lnTo>
                    <a:pt x="311499" y="271306"/>
                  </a:lnTo>
                  <a:lnTo>
                    <a:pt x="391886" y="256233"/>
                  </a:lnTo>
                  <a:lnTo>
                    <a:pt x="497394" y="211016"/>
                  </a:lnTo>
                  <a:lnTo>
                    <a:pt x="638070" y="65315"/>
                  </a:lnTo>
                  <a:lnTo>
                    <a:pt x="673240" y="0"/>
                  </a:lnTo>
                  <a:lnTo>
                    <a:pt x="668215" y="160774"/>
                  </a:lnTo>
                  <a:lnTo>
                    <a:pt x="607925" y="165798"/>
                  </a:lnTo>
                  <a:lnTo>
                    <a:pt x="537587" y="241161"/>
                  </a:lnTo>
                  <a:lnTo>
                    <a:pt x="457200" y="361741"/>
                  </a:lnTo>
                  <a:lnTo>
                    <a:pt x="361741" y="346669"/>
                  </a:lnTo>
                  <a:lnTo>
                    <a:pt x="276330" y="427055"/>
                  </a:lnTo>
                  <a:lnTo>
                    <a:pt x="155750" y="447152"/>
                  </a:lnTo>
                  <a:lnTo>
                    <a:pt x="105508" y="492370"/>
                  </a:lnTo>
                  <a:lnTo>
                    <a:pt x="0" y="457200"/>
                  </a:lnTo>
                  <a:lnTo>
                    <a:pt x="40194" y="411983"/>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a:off x="4436347" y="3692769"/>
              <a:ext cx="291402" cy="261257"/>
            </a:xfrm>
            <a:custGeom>
              <a:avLst/>
              <a:gdLst>
                <a:gd name="connsiteX0" fmla="*/ 0 w 291402"/>
                <a:gd name="connsiteY0" fmla="*/ 0 h 261257"/>
                <a:gd name="connsiteX1" fmla="*/ 211016 w 291402"/>
                <a:gd name="connsiteY1" fmla="*/ 120580 h 261257"/>
                <a:gd name="connsiteX2" fmla="*/ 180871 w 291402"/>
                <a:gd name="connsiteY2" fmla="*/ 25121 h 261257"/>
                <a:gd name="connsiteX3" fmla="*/ 251209 w 291402"/>
                <a:gd name="connsiteY3" fmla="*/ 35169 h 261257"/>
                <a:gd name="connsiteX4" fmla="*/ 241161 w 291402"/>
                <a:gd name="connsiteY4" fmla="*/ 0 h 261257"/>
                <a:gd name="connsiteX5" fmla="*/ 291402 w 291402"/>
                <a:gd name="connsiteY5" fmla="*/ 0 h 261257"/>
                <a:gd name="connsiteX6" fmla="*/ 205991 w 291402"/>
                <a:gd name="connsiteY6" fmla="*/ 261257 h 261257"/>
                <a:gd name="connsiteX7" fmla="*/ 90435 w 291402"/>
                <a:gd name="connsiteY7" fmla="*/ 90435 h 261257"/>
                <a:gd name="connsiteX8" fmla="*/ 0 w 291402"/>
                <a:gd name="connsiteY8" fmla="*/ 0 h 26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402" h="261257">
                  <a:moveTo>
                    <a:pt x="0" y="0"/>
                  </a:moveTo>
                  <a:lnTo>
                    <a:pt x="211016" y="120580"/>
                  </a:lnTo>
                  <a:lnTo>
                    <a:pt x="180871" y="25121"/>
                  </a:lnTo>
                  <a:lnTo>
                    <a:pt x="251209" y="35169"/>
                  </a:lnTo>
                  <a:lnTo>
                    <a:pt x="241161" y="0"/>
                  </a:lnTo>
                  <a:lnTo>
                    <a:pt x="291402" y="0"/>
                  </a:lnTo>
                  <a:lnTo>
                    <a:pt x="205991" y="261257"/>
                  </a:lnTo>
                  <a:lnTo>
                    <a:pt x="90435" y="90435"/>
                  </a:lnTo>
                  <a:lnTo>
                    <a:pt x="0"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4968910" y="1753437"/>
              <a:ext cx="1230923" cy="2115178"/>
            </a:xfrm>
            <a:custGeom>
              <a:avLst/>
              <a:gdLst>
                <a:gd name="connsiteX0" fmla="*/ 0 w 1230923"/>
                <a:gd name="connsiteY0" fmla="*/ 35170 h 2115178"/>
                <a:gd name="connsiteX1" fmla="*/ 185894 w 1230923"/>
                <a:gd name="connsiteY1" fmla="*/ 0 h 2115178"/>
                <a:gd name="connsiteX2" fmla="*/ 467248 w 1230923"/>
                <a:gd name="connsiteY2" fmla="*/ 5025 h 2115178"/>
                <a:gd name="connsiteX3" fmla="*/ 607925 w 1230923"/>
                <a:gd name="connsiteY3" fmla="*/ 20097 h 2115178"/>
                <a:gd name="connsiteX4" fmla="*/ 748602 w 1230923"/>
                <a:gd name="connsiteY4" fmla="*/ 75363 h 2115178"/>
                <a:gd name="connsiteX5" fmla="*/ 989763 w 1230923"/>
                <a:gd name="connsiteY5" fmla="*/ 200967 h 2115178"/>
                <a:gd name="connsiteX6" fmla="*/ 1120391 w 1230923"/>
                <a:gd name="connsiteY6" fmla="*/ 306475 h 2115178"/>
                <a:gd name="connsiteX7" fmla="*/ 1215850 w 1230923"/>
                <a:gd name="connsiteY7" fmla="*/ 522515 h 2115178"/>
                <a:gd name="connsiteX8" fmla="*/ 1230923 w 1230923"/>
                <a:gd name="connsiteY8" fmla="*/ 773723 h 2115178"/>
                <a:gd name="connsiteX9" fmla="*/ 1160585 w 1230923"/>
                <a:gd name="connsiteY9" fmla="*/ 1135464 h 2115178"/>
                <a:gd name="connsiteX10" fmla="*/ 1075174 w 1230923"/>
                <a:gd name="connsiteY10" fmla="*/ 1401745 h 2115178"/>
                <a:gd name="connsiteX11" fmla="*/ 1050053 w 1230923"/>
                <a:gd name="connsiteY11" fmla="*/ 1597688 h 2115178"/>
                <a:gd name="connsiteX12" fmla="*/ 1040004 w 1230923"/>
                <a:gd name="connsiteY12" fmla="*/ 1647930 h 2115178"/>
                <a:gd name="connsiteX13" fmla="*/ 969666 w 1230923"/>
                <a:gd name="connsiteY13" fmla="*/ 1773534 h 2115178"/>
                <a:gd name="connsiteX14" fmla="*/ 919424 w 1230923"/>
                <a:gd name="connsiteY14" fmla="*/ 1874018 h 2115178"/>
                <a:gd name="connsiteX15" fmla="*/ 864158 w 1230923"/>
                <a:gd name="connsiteY15" fmla="*/ 2029767 h 2115178"/>
                <a:gd name="connsiteX16" fmla="*/ 854110 w 1230923"/>
                <a:gd name="connsiteY16" fmla="*/ 2115178 h 2115178"/>
                <a:gd name="connsiteX17" fmla="*/ 818941 w 1230923"/>
                <a:gd name="connsiteY17" fmla="*/ 2080009 h 2115178"/>
                <a:gd name="connsiteX18" fmla="*/ 849086 w 1230923"/>
                <a:gd name="connsiteY18" fmla="*/ 2024743 h 2115178"/>
                <a:gd name="connsiteX19" fmla="*/ 864158 w 1230923"/>
                <a:gd name="connsiteY19" fmla="*/ 1884066 h 2115178"/>
                <a:gd name="connsiteX20" fmla="*/ 884255 w 1230923"/>
                <a:gd name="connsiteY20" fmla="*/ 1889090 h 2115178"/>
                <a:gd name="connsiteX21" fmla="*/ 989763 w 1230923"/>
                <a:gd name="connsiteY21" fmla="*/ 1698172 h 2115178"/>
                <a:gd name="connsiteX22" fmla="*/ 989763 w 1230923"/>
                <a:gd name="connsiteY22" fmla="*/ 1577592 h 2115178"/>
                <a:gd name="connsiteX23" fmla="*/ 1055077 w 1230923"/>
                <a:gd name="connsiteY23" fmla="*/ 1381649 h 2115178"/>
                <a:gd name="connsiteX24" fmla="*/ 1135464 w 1230923"/>
                <a:gd name="connsiteY24" fmla="*/ 1115367 h 2115178"/>
                <a:gd name="connsiteX25" fmla="*/ 1170633 w 1230923"/>
                <a:gd name="connsiteY25" fmla="*/ 778748 h 2115178"/>
                <a:gd name="connsiteX26" fmla="*/ 1155560 w 1230923"/>
                <a:gd name="connsiteY26" fmla="*/ 542611 h 2115178"/>
                <a:gd name="connsiteX27" fmla="*/ 1029956 w 1230923"/>
                <a:gd name="connsiteY27" fmla="*/ 417007 h 2115178"/>
                <a:gd name="connsiteX28" fmla="*/ 954593 w 1230923"/>
                <a:gd name="connsiteY28" fmla="*/ 276330 h 2115178"/>
                <a:gd name="connsiteX29" fmla="*/ 753626 w 1230923"/>
                <a:gd name="connsiteY29" fmla="*/ 170822 h 2115178"/>
                <a:gd name="connsiteX30" fmla="*/ 582804 w 1230923"/>
                <a:gd name="connsiteY30" fmla="*/ 75363 h 2115178"/>
                <a:gd name="connsiteX31" fmla="*/ 241160 w 1230923"/>
                <a:gd name="connsiteY31" fmla="*/ 20097 h 2115178"/>
                <a:gd name="connsiteX32" fmla="*/ 70338 w 1230923"/>
                <a:gd name="connsiteY32" fmla="*/ 50242 h 2115178"/>
                <a:gd name="connsiteX33" fmla="*/ 0 w 1230923"/>
                <a:gd name="connsiteY33" fmla="*/ 35170 h 2115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30923" h="2115178">
                  <a:moveTo>
                    <a:pt x="0" y="35170"/>
                  </a:moveTo>
                  <a:lnTo>
                    <a:pt x="185894" y="0"/>
                  </a:lnTo>
                  <a:lnTo>
                    <a:pt x="467248" y="5025"/>
                  </a:lnTo>
                  <a:lnTo>
                    <a:pt x="607925" y="20097"/>
                  </a:lnTo>
                  <a:lnTo>
                    <a:pt x="748602" y="75363"/>
                  </a:lnTo>
                  <a:lnTo>
                    <a:pt x="989763" y="200967"/>
                  </a:lnTo>
                  <a:lnTo>
                    <a:pt x="1120391" y="306475"/>
                  </a:lnTo>
                  <a:lnTo>
                    <a:pt x="1215850" y="522515"/>
                  </a:lnTo>
                  <a:lnTo>
                    <a:pt x="1230923" y="773723"/>
                  </a:lnTo>
                  <a:lnTo>
                    <a:pt x="1160585" y="1135464"/>
                  </a:lnTo>
                  <a:lnTo>
                    <a:pt x="1075174" y="1401745"/>
                  </a:lnTo>
                  <a:lnTo>
                    <a:pt x="1050053" y="1597688"/>
                  </a:lnTo>
                  <a:lnTo>
                    <a:pt x="1040004" y="1647930"/>
                  </a:lnTo>
                  <a:lnTo>
                    <a:pt x="969666" y="1773534"/>
                  </a:lnTo>
                  <a:lnTo>
                    <a:pt x="919424" y="1874018"/>
                  </a:lnTo>
                  <a:lnTo>
                    <a:pt x="864158" y="2029767"/>
                  </a:lnTo>
                  <a:lnTo>
                    <a:pt x="854110" y="2115178"/>
                  </a:lnTo>
                  <a:lnTo>
                    <a:pt x="818941" y="2080009"/>
                  </a:lnTo>
                  <a:lnTo>
                    <a:pt x="849086" y="2024743"/>
                  </a:lnTo>
                  <a:lnTo>
                    <a:pt x="864158" y="1884066"/>
                  </a:lnTo>
                  <a:lnTo>
                    <a:pt x="884255" y="1889090"/>
                  </a:lnTo>
                  <a:lnTo>
                    <a:pt x="989763" y="1698172"/>
                  </a:lnTo>
                  <a:lnTo>
                    <a:pt x="989763" y="1577592"/>
                  </a:lnTo>
                  <a:lnTo>
                    <a:pt x="1055077" y="1381649"/>
                  </a:lnTo>
                  <a:lnTo>
                    <a:pt x="1135464" y="1115367"/>
                  </a:lnTo>
                  <a:lnTo>
                    <a:pt x="1170633" y="778748"/>
                  </a:lnTo>
                  <a:lnTo>
                    <a:pt x="1155560" y="542611"/>
                  </a:lnTo>
                  <a:lnTo>
                    <a:pt x="1029956" y="417007"/>
                  </a:lnTo>
                  <a:lnTo>
                    <a:pt x="954593" y="276330"/>
                  </a:lnTo>
                  <a:lnTo>
                    <a:pt x="753626" y="170822"/>
                  </a:lnTo>
                  <a:lnTo>
                    <a:pt x="582804" y="75363"/>
                  </a:lnTo>
                  <a:lnTo>
                    <a:pt x="241160" y="20097"/>
                  </a:lnTo>
                  <a:lnTo>
                    <a:pt x="70338" y="50242"/>
                  </a:lnTo>
                  <a:lnTo>
                    <a:pt x="0" y="3517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5888334" y="2632668"/>
              <a:ext cx="75363" cy="90435"/>
            </a:xfrm>
            <a:custGeom>
              <a:avLst/>
              <a:gdLst>
                <a:gd name="connsiteX0" fmla="*/ 0 w 75363"/>
                <a:gd name="connsiteY0" fmla="*/ 0 h 90435"/>
                <a:gd name="connsiteX1" fmla="*/ 75363 w 75363"/>
                <a:gd name="connsiteY1" fmla="*/ 50242 h 90435"/>
                <a:gd name="connsiteX2" fmla="*/ 65314 w 75363"/>
                <a:gd name="connsiteY2" fmla="*/ 90435 h 90435"/>
                <a:gd name="connsiteX3" fmla="*/ 35169 w 75363"/>
                <a:gd name="connsiteY3" fmla="*/ 70339 h 90435"/>
                <a:gd name="connsiteX4" fmla="*/ 0 w 75363"/>
                <a:gd name="connsiteY4" fmla="*/ 0 h 90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90435">
                  <a:moveTo>
                    <a:pt x="0" y="0"/>
                  </a:moveTo>
                  <a:lnTo>
                    <a:pt x="75363" y="50242"/>
                  </a:lnTo>
                  <a:lnTo>
                    <a:pt x="65314" y="90435"/>
                  </a:lnTo>
                  <a:lnTo>
                    <a:pt x="35169" y="70339"/>
                  </a:lnTo>
                  <a:lnTo>
                    <a:pt x="0"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6018963" y="2627644"/>
              <a:ext cx="155749" cy="758651"/>
            </a:xfrm>
            <a:custGeom>
              <a:avLst/>
              <a:gdLst>
                <a:gd name="connsiteX0" fmla="*/ 140677 w 155749"/>
                <a:gd name="connsiteY0" fmla="*/ 0 h 758651"/>
                <a:gd name="connsiteX1" fmla="*/ 155749 w 155749"/>
                <a:gd name="connsiteY1" fmla="*/ 306475 h 758651"/>
                <a:gd name="connsiteX2" fmla="*/ 80386 w 155749"/>
                <a:gd name="connsiteY2" fmla="*/ 497393 h 758651"/>
                <a:gd name="connsiteX3" fmla="*/ 0 w 155749"/>
                <a:gd name="connsiteY3" fmla="*/ 758651 h 758651"/>
                <a:gd name="connsiteX4" fmla="*/ 30145 w 155749"/>
                <a:gd name="connsiteY4" fmla="*/ 512466 h 758651"/>
                <a:gd name="connsiteX5" fmla="*/ 120580 w 155749"/>
                <a:gd name="connsiteY5" fmla="*/ 150725 h 758651"/>
                <a:gd name="connsiteX6" fmla="*/ 140677 w 155749"/>
                <a:gd name="connsiteY6" fmla="*/ 0 h 758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5749" h="758651">
                  <a:moveTo>
                    <a:pt x="140677" y="0"/>
                  </a:moveTo>
                  <a:lnTo>
                    <a:pt x="155749" y="306475"/>
                  </a:lnTo>
                  <a:lnTo>
                    <a:pt x="80386" y="497393"/>
                  </a:lnTo>
                  <a:lnTo>
                    <a:pt x="0" y="758651"/>
                  </a:lnTo>
                  <a:lnTo>
                    <a:pt x="30145" y="512466"/>
                  </a:lnTo>
                  <a:lnTo>
                    <a:pt x="120580" y="150725"/>
                  </a:lnTo>
                  <a:lnTo>
                    <a:pt x="140677"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4371033" y="2275952"/>
              <a:ext cx="703385" cy="622997"/>
            </a:xfrm>
            <a:custGeom>
              <a:avLst/>
              <a:gdLst>
                <a:gd name="connsiteX0" fmla="*/ 0 w 703385"/>
                <a:gd name="connsiteY0" fmla="*/ 622997 h 622997"/>
                <a:gd name="connsiteX1" fmla="*/ 80387 w 703385"/>
                <a:gd name="connsiteY1" fmla="*/ 482321 h 622997"/>
                <a:gd name="connsiteX2" fmla="*/ 261257 w 703385"/>
                <a:gd name="connsiteY2" fmla="*/ 336619 h 622997"/>
                <a:gd name="connsiteX3" fmla="*/ 442127 w 703385"/>
                <a:gd name="connsiteY3" fmla="*/ 211015 h 622997"/>
                <a:gd name="connsiteX4" fmla="*/ 658167 w 703385"/>
                <a:gd name="connsiteY4" fmla="*/ 45217 h 622997"/>
                <a:gd name="connsiteX5" fmla="*/ 703385 w 703385"/>
                <a:gd name="connsiteY5" fmla="*/ 0 h 622997"/>
                <a:gd name="connsiteX6" fmla="*/ 507442 w 703385"/>
                <a:gd name="connsiteY6" fmla="*/ 125604 h 622997"/>
                <a:gd name="connsiteX7" fmla="*/ 291402 w 703385"/>
                <a:gd name="connsiteY7" fmla="*/ 271305 h 622997"/>
                <a:gd name="connsiteX8" fmla="*/ 165798 w 703385"/>
                <a:gd name="connsiteY8" fmla="*/ 396910 h 622997"/>
                <a:gd name="connsiteX9" fmla="*/ 5024 w 703385"/>
                <a:gd name="connsiteY9" fmla="*/ 562707 h 622997"/>
                <a:gd name="connsiteX10" fmla="*/ 0 w 703385"/>
                <a:gd name="connsiteY10" fmla="*/ 622997 h 622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3385" h="622997">
                  <a:moveTo>
                    <a:pt x="0" y="622997"/>
                  </a:moveTo>
                  <a:lnTo>
                    <a:pt x="80387" y="482321"/>
                  </a:lnTo>
                  <a:lnTo>
                    <a:pt x="261257" y="336619"/>
                  </a:lnTo>
                  <a:lnTo>
                    <a:pt x="442127" y="211015"/>
                  </a:lnTo>
                  <a:lnTo>
                    <a:pt x="658167" y="45217"/>
                  </a:lnTo>
                  <a:lnTo>
                    <a:pt x="703385" y="0"/>
                  </a:lnTo>
                  <a:lnTo>
                    <a:pt x="507442" y="125604"/>
                  </a:lnTo>
                  <a:lnTo>
                    <a:pt x="291402" y="271305"/>
                  </a:lnTo>
                  <a:lnTo>
                    <a:pt x="165798" y="396910"/>
                  </a:lnTo>
                  <a:lnTo>
                    <a:pt x="5024" y="562707"/>
                  </a:lnTo>
                  <a:lnTo>
                    <a:pt x="0" y="622997"/>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lowchart: Off-page Connector 45"/>
            <p:cNvSpPr/>
            <p:nvPr/>
          </p:nvSpPr>
          <p:spPr>
            <a:xfrm>
              <a:off x="5201955" y="4132422"/>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5246041" y="3722410"/>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5726414" y="3793357"/>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flipH="1">
              <a:off x="4075006" y="3728030"/>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4728736" y="3736733"/>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5597731" y="4277185"/>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5614520" y="4264037"/>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4749105" y="3742595"/>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4747177" y="4606032"/>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4653191" y="3720394"/>
              <a:ext cx="656823" cy="348133"/>
            </a:xfrm>
            <a:custGeom>
              <a:avLst/>
              <a:gdLst>
                <a:gd name="connsiteX0" fmla="*/ 38637 w 656823"/>
                <a:gd name="connsiteY0" fmla="*/ 135228 h 334850"/>
                <a:gd name="connsiteX1" fmla="*/ 70834 w 656823"/>
                <a:gd name="connsiteY1" fmla="*/ 96591 h 334850"/>
                <a:gd name="connsiteX2" fmla="*/ 154547 w 656823"/>
                <a:gd name="connsiteY2" fmla="*/ 64394 h 334850"/>
                <a:gd name="connsiteX3" fmla="*/ 270457 w 656823"/>
                <a:gd name="connsiteY3" fmla="*/ 160986 h 334850"/>
                <a:gd name="connsiteX4" fmla="*/ 405685 w 656823"/>
                <a:gd name="connsiteY4" fmla="*/ 302653 h 334850"/>
                <a:gd name="connsiteX5" fmla="*/ 489398 w 656823"/>
                <a:gd name="connsiteY5" fmla="*/ 315532 h 334850"/>
                <a:gd name="connsiteX6" fmla="*/ 585989 w 656823"/>
                <a:gd name="connsiteY6" fmla="*/ 328411 h 334850"/>
                <a:gd name="connsiteX7" fmla="*/ 656823 w 656823"/>
                <a:gd name="connsiteY7" fmla="*/ 334850 h 334850"/>
                <a:gd name="connsiteX8" fmla="*/ 605307 w 656823"/>
                <a:gd name="connsiteY8" fmla="*/ 251138 h 334850"/>
                <a:gd name="connsiteX9" fmla="*/ 637505 w 656823"/>
                <a:gd name="connsiteY9" fmla="*/ 122349 h 334850"/>
                <a:gd name="connsiteX10" fmla="*/ 592429 w 656823"/>
                <a:gd name="connsiteY10" fmla="*/ 96591 h 334850"/>
                <a:gd name="connsiteX11" fmla="*/ 367048 w 656823"/>
                <a:gd name="connsiteY11" fmla="*/ 25757 h 334850"/>
                <a:gd name="connsiteX12" fmla="*/ 141668 w 656823"/>
                <a:gd name="connsiteY12" fmla="*/ 0 h 334850"/>
                <a:gd name="connsiteX13" fmla="*/ 0 w 656823"/>
                <a:gd name="connsiteY13" fmla="*/ 77273 h 334850"/>
                <a:gd name="connsiteX14" fmla="*/ 38637 w 656823"/>
                <a:gd name="connsiteY14" fmla="*/ 135228 h 33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56823" h="334850">
                  <a:moveTo>
                    <a:pt x="38637" y="135228"/>
                  </a:moveTo>
                  <a:lnTo>
                    <a:pt x="70834" y="96591"/>
                  </a:lnTo>
                  <a:lnTo>
                    <a:pt x="154547" y="64394"/>
                  </a:lnTo>
                  <a:lnTo>
                    <a:pt x="270457" y="160986"/>
                  </a:lnTo>
                  <a:lnTo>
                    <a:pt x="405685" y="302653"/>
                  </a:lnTo>
                  <a:lnTo>
                    <a:pt x="489398" y="315532"/>
                  </a:lnTo>
                  <a:lnTo>
                    <a:pt x="585989" y="328411"/>
                  </a:lnTo>
                  <a:lnTo>
                    <a:pt x="656823" y="334850"/>
                  </a:lnTo>
                  <a:lnTo>
                    <a:pt x="605307" y="251138"/>
                  </a:lnTo>
                  <a:lnTo>
                    <a:pt x="637505" y="122349"/>
                  </a:lnTo>
                  <a:lnTo>
                    <a:pt x="592429" y="96591"/>
                  </a:lnTo>
                  <a:lnTo>
                    <a:pt x="367048" y="25757"/>
                  </a:lnTo>
                  <a:lnTo>
                    <a:pt x="141668" y="0"/>
                  </a:lnTo>
                  <a:lnTo>
                    <a:pt x="0" y="77273"/>
                  </a:lnTo>
                  <a:lnTo>
                    <a:pt x="38637" y="135228"/>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5292700" y="3424989"/>
              <a:ext cx="670590" cy="471791"/>
            </a:xfrm>
            <a:custGeom>
              <a:avLst/>
              <a:gdLst>
                <a:gd name="connsiteX0" fmla="*/ 661480 w 661480"/>
                <a:gd name="connsiteY0" fmla="*/ 0 h 471791"/>
                <a:gd name="connsiteX1" fmla="*/ 612842 w 661480"/>
                <a:gd name="connsiteY1" fmla="*/ 68094 h 471791"/>
                <a:gd name="connsiteX2" fmla="*/ 588523 w 661480"/>
                <a:gd name="connsiteY2" fmla="*/ 175098 h 471791"/>
                <a:gd name="connsiteX3" fmla="*/ 520429 w 661480"/>
                <a:gd name="connsiteY3" fmla="*/ 364787 h 471791"/>
                <a:gd name="connsiteX4" fmla="*/ 520429 w 661480"/>
                <a:gd name="connsiteY4" fmla="*/ 432881 h 471791"/>
                <a:gd name="connsiteX5" fmla="*/ 481519 w 661480"/>
                <a:gd name="connsiteY5" fmla="*/ 379379 h 471791"/>
                <a:gd name="connsiteX6" fmla="*/ 432880 w 661480"/>
                <a:gd name="connsiteY6" fmla="*/ 374515 h 471791"/>
                <a:gd name="connsiteX7" fmla="*/ 403698 w 661480"/>
                <a:gd name="connsiteY7" fmla="*/ 432881 h 471791"/>
                <a:gd name="connsiteX8" fmla="*/ 369651 w 661480"/>
                <a:gd name="connsiteY8" fmla="*/ 471791 h 471791"/>
                <a:gd name="connsiteX9" fmla="*/ 277238 w 661480"/>
                <a:gd name="connsiteY9" fmla="*/ 398834 h 471791"/>
                <a:gd name="connsiteX10" fmla="*/ 214008 w 661480"/>
                <a:gd name="connsiteY10" fmla="*/ 384243 h 471791"/>
                <a:gd name="connsiteX11" fmla="*/ 111868 w 661480"/>
                <a:gd name="connsiteY11" fmla="*/ 428017 h 471791"/>
                <a:gd name="connsiteX12" fmla="*/ 19455 w 661480"/>
                <a:gd name="connsiteY12" fmla="*/ 423153 h 471791"/>
                <a:gd name="connsiteX13" fmla="*/ 0 w 661480"/>
                <a:gd name="connsiteY13" fmla="*/ 413426 h 471791"/>
                <a:gd name="connsiteX14" fmla="*/ 170234 w 661480"/>
                <a:gd name="connsiteY14" fmla="*/ 296694 h 471791"/>
                <a:gd name="connsiteX15" fmla="*/ 549612 w 661480"/>
                <a:gd name="connsiteY15" fmla="*/ 43774 h 471791"/>
                <a:gd name="connsiteX16" fmla="*/ 661480 w 661480"/>
                <a:gd name="connsiteY16" fmla="*/ 0 h 471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61480" h="471791">
                  <a:moveTo>
                    <a:pt x="661480" y="0"/>
                  </a:moveTo>
                  <a:lnTo>
                    <a:pt x="612842" y="68094"/>
                  </a:lnTo>
                  <a:lnTo>
                    <a:pt x="588523" y="175098"/>
                  </a:lnTo>
                  <a:lnTo>
                    <a:pt x="520429" y="364787"/>
                  </a:lnTo>
                  <a:lnTo>
                    <a:pt x="520429" y="432881"/>
                  </a:lnTo>
                  <a:lnTo>
                    <a:pt x="481519" y="379379"/>
                  </a:lnTo>
                  <a:lnTo>
                    <a:pt x="432880" y="374515"/>
                  </a:lnTo>
                  <a:lnTo>
                    <a:pt x="403698" y="432881"/>
                  </a:lnTo>
                  <a:lnTo>
                    <a:pt x="369651" y="471791"/>
                  </a:lnTo>
                  <a:lnTo>
                    <a:pt x="277238" y="398834"/>
                  </a:lnTo>
                  <a:lnTo>
                    <a:pt x="214008" y="384243"/>
                  </a:lnTo>
                  <a:lnTo>
                    <a:pt x="111868" y="428017"/>
                  </a:lnTo>
                  <a:lnTo>
                    <a:pt x="19455" y="423153"/>
                  </a:lnTo>
                  <a:lnTo>
                    <a:pt x="0" y="413426"/>
                  </a:lnTo>
                  <a:lnTo>
                    <a:pt x="170234" y="296694"/>
                  </a:lnTo>
                  <a:lnTo>
                    <a:pt x="549612" y="43774"/>
                  </a:lnTo>
                  <a:lnTo>
                    <a:pt x="661480" y="0"/>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9" name="Rounded Rectangle 88"/>
          <p:cNvSpPr/>
          <p:nvPr/>
        </p:nvSpPr>
        <p:spPr>
          <a:xfrm>
            <a:off x="209550" y="1465193"/>
            <a:ext cx="4546650" cy="2913994"/>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2000" u="sng" dirty="0" smtClean="0">
              <a:solidFill>
                <a:schemeClr val="tx1"/>
              </a:solidFill>
              <a:latin typeface="Arial" panose="020B0604020202020204" pitchFamily="34" charset="0"/>
              <a:cs typeface="Arial" panose="020B0604020202020204" pitchFamily="34" charset="0"/>
            </a:endParaRPr>
          </a:p>
          <a:p>
            <a:pPr algn="ctr"/>
            <a:r>
              <a:rPr lang="en-GB" sz="2000" b="1" dirty="0">
                <a:solidFill>
                  <a:schemeClr val="tx1"/>
                </a:solidFill>
                <a:latin typeface="Arial" panose="020B0604020202020204" pitchFamily="34" charset="0"/>
                <a:cs typeface="Arial" panose="020B0604020202020204" pitchFamily="34" charset="0"/>
              </a:rPr>
              <a:t>Mr Westgate</a:t>
            </a:r>
          </a:p>
          <a:p>
            <a:pPr algn="ctr"/>
            <a:r>
              <a:rPr lang="en-GB" sz="2000" dirty="0">
                <a:solidFill>
                  <a:schemeClr val="tx1"/>
                </a:solidFill>
                <a:latin typeface="Arial" panose="020B0604020202020204" pitchFamily="34" charset="0"/>
                <a:cs typeface="Arial" panose="020B0604020202020204" pitchFamily="34" charset="0"/>
              </a:rPr>
              <a:t>Mrs Greaves</a:t>
            </a:r>
          </a:p>
          <a:p>
            <a:pPr algn="ctr"/>
            <a:r>
              <a:rPr lang="en-GB" sz="2000" dirty="0">
                <a:solidFill>
                  <a:schemeClr val="tx1"/>
                </a:solidFill>
                <a:latin typeface="Arial" panose="020B0604020202020204" pitchFamily="34" charset="0"/>
                <a:cs typeface="Arial" panose="020B0604020202020204" pitchFamily="34" charset="0"/>
              </a:rPr>
              <a:t>Mrs Underwood</a:t>
            </a:r>
          </a:p>
          <a:p>
            <a:pPr algn="ctr"/>
            <a:r>
              <a:rPr lang="en-GB" sz="2000" dirty="0">
                <a:solidFill>
                  <a:schemeClr val="tx1"/>
                </a:solidFill>
                <a:latin typeface="Arial" panose="020B0604020202020204" pitchFamily="34" charset="0"/>
                <a:cs typeface="Arial" panose="020B0604020202020204" pitchFamily="34" charset="0"/>
              </a:rPr>
              <a:t>Mrs </a:t>
            </a:r>
            <a:r>
              <a:rPr lang="en-GB" sz="2000" dirty="0" err="1">
                <a:solidFill>
                  <a:schemeClr val="tx1"/>
                </a:solidFill>
                <a:latin typeface="Arial" panose="020B0604020202020204" pitchFamily="34" charset="0"/>
                <a:cs typeface="Arial" panose="020B0604020202020204" pitchFamily="34" charset="0"/>
              </a:rPr>
              <a:t>Hickin</a:t>
            </a:r>
            <a:endParaRPr lang="en-GB" sz="2000" dirty="0">
              <a:solidFill>
                <a:schemeClr val="tx1"/>
              </a:solidFill>
              <a:latin typeface="Arial" panose="020B0604020202020204" pitchFamily="34" charset="0"/>
              <a:cs typeface="Arial" panose="020B0604020202020204" pitchFamily="34" charset="0"/>
            </a:endParaRPr>
          </a:p>
          <a:p>
            <a:pPr algn="ctr"/>
            <a:r>
              <a:rPr lang="en-GB" sz="2000" dirty="0">
                <a:solidFill>
                  <a:schemeClr val="tx1"/>
                </a:solidFill>
                <a:latin typeface="Arial" panose="020B0604020202020204" pitchFamily="34" charset="0"/>
                <a:cs typeface="Arial" panose="020B0604020202020204" pitchFamily="34" charset="0"/>
              </a:rPr>
              <a:t>Mr Smales</a:t>
            </a:r>
          </a:p>
          <a:p>
            <a:pPr algn="ctr"/>
            <a:r>
              <a:rPr lang="en-GB" sz="2000" dirty="0">
                <a:solidFill>
                  <a:schemeClr val="tx1"/>
                </a:solidFill>
                <a:latin typeface="Arial" panose="020B0604020202020204" pitchFamily="34" charset="0"/>
                <a:cs typeface="Arial" panose="020B0604020202020204" pitchFamily="34" charset="0"/>
              </a:rPr>
              <a:t>Mrs </a:t>
            </a:r>
            <a:r>
              <a:rPr lang="en-GB" sz="2000" dirty="0" err="1">
                <a:solidFill>
                  <a:schemeClr val="tx1"/>
                </a:solidFill>
                <a:latin typeface="Arial" panose="020B0604020202020204" pitchFamily="34" charset="0"/>
                <a:cs typeface="Arial" panose="020B0604020202020204" pitchFamily="34" charset="0"/>
              </a:rPr>
              <a:t>Urbaczka</a:t>
            </a:r>
            <a:endParaRPr lang="en-GB" sz="2000" dirty="0">
              <a:solidFill>
                <a:schemeClr val="tx1"/>
              </a:solidFill>
              <a:latin typeface="Arial" panose="020B0604020202020204" pitchFamily="34" charset="0"/>
              <a:cs typeface="Arial" panose="020B0604020202020204" pitchFamily="34" charset="0"/>
            </a:endParaRPr>
          </a:p>
          <a:p>
            <a:pPr algn="ctr"/>
            <a:endParaRPr lang="en-GB" sz="2000" dirty="0" smtClean="0">
              <a:solidFill>
                <a:schemeClr val="tx1"/>
              </a:solidFill>
              <a:latin typeface="Arial" panose="020B0604020202020204" pitchFamily="34" charset="0"/>
              <a:cs typeface="Arial" panose="020B0604020202020204" pitchFamily="34" charset="0"/>
            </a:endParaRPr>
          </a:p>
          <a:p>
            <a:pPr algn="ctr"/>
            <a:endParaRPr lang="en-GB" sz="2000" dirty="0">
              <a:solidFill>
                <a:schemeClr val="tx1"/>
              </a:solidFill>
              <a:latin typeface="Arial" panose="020B0604020202020204" pitchFamily="34" charset="0"/>
              <a:cs typeface="Arial" panose="020B0604020202020204" pitchFamily="34" charset="0"/>
            </a:endParaRPr>
          </a:p>
          <a:p>
            <a:pPr algn="ctr"/>
            <a:endParaRPr lang="en-GB" sz="2000" dirty="0" smtClean="0">
              <a:solidFill>
                <a:schemeClr val="tx1"/>
              </a:solidFill>
              <a:latin typeface="Arial" panose="020B0604020202020204" pitchFamily="34" charset="0"/>
              <a:cs typeface="Arial" panose="020B0604020202020204" pitchFamily="34" charset="0"/>
            </a:endParaRPr>
          </a:p>
          <a:p>
            <a:pPr algn="ctr"/>
            <a:r>
              <a:rPr lang="en-GB" sz="2000" dirty="0" smtClean="0">
                <a:solidFill>
                  <a:schemeClr val="tx1"/>
                </a:solidFill>
                <a:latin typeface="Arial" panose="020B0604020202020204" pitchFamily="34" charset="0"/>
                <a:cs typeface="Arial" panose="020B0604020202020204" pitchFamily="34" charset="0"/>
              </a:rPr>
              <a:t>Mr </a:t>
            </a:r>
            <a:r>
              <a:rPr lang="en-GB" sz="2000" dirty="0">
                <a:solidFill>
                  <a:schemeClr val="tx1"/>
                </a:solidFill>
                <a:latin typeface="Arial" panose="020B0604020202020204" pitchFamily="34" charset="0"/>
                <a:cs typeface="Arial" panose="020B0604020202020204" pitchFamily="34" charset="0"/>
              </a:rPr>
              <a:t>Perkins</a:t>
            </a:r>
          </a:p>
          <a:p>
            <a:pPr algn="ctr"/>
            <a:r>
              <a:rPr lang="en-GB" sz="2000" dirty="0">
                <a:solidFill>
                  <a:schemeClr val="tx1"/>
                </a:solidFill>
                <a:latin typeface="Arial" panose="020B0604020202020204" pitchFamily="34" charset="0"/>
                <a:cs typeface="Arial" panose="020B0604020202020204" pitchFamily="34" charset="0"/>
              </a:rPr>
              <a:t>Mrs Westgate</a:t>
            </a:r>
          </a:p>
          <a:p>
            <a:pPr algn="ctr"/>
            <a:r>
              <a:rPr lang="en-GB" sz="2000" dirty="0">
                <a:solidFill>
                  <a:schemeClr val="tx1"/>
                </a:solidFill>
                <a:latin typeface="Arial" panose="020B0604020202020204" pitchFamily="34" charset="0"/>
                <a:cs typeface="Arial" panose="020B0604020202020204" pitchFamily="34" charset="0"/>
              </a:rPr>
              <a:t>Miss </a:t>
            </a:r>
            <a:r>
              <a:rPr lang="en-GB" sz="2000" dirty="0" smtClean="0">
                <a:solidFill>
                  <a:schemeClr val="tx1"/>
                </a:solidFill>
                <a:latin typeface="Arial" panose="020B0604020202020204" pitchFamily="34" charset="0"/>
                <a:cs typeface="Arial" panose="020B0604020202020204" pitchFamily="34" charset="0"/>
              </a:rPr>
              <a:t>Sutherland</a:t>
            </a:r>
            <a:endParaRPr lang="en-GB" sz="2000" dirty="0">
              <a:solidFill>
                <a:schemeClr val="tx1"/>
              </a:solidFill>
              <a:latin typeface="Arial" panose="020B0604020202020204" pitchFamily="34" charset="0"/>
              <a:cs typeface="Arial" panose="020B0604020202020204" pitchFamily="34" charset="0"/>
            </a:endParaRPr>
          </a:p>
          <a:p>
            <a:pPr algn="ctr"/>
            <a:r>
              <a:rPr lang="en-GB" sz="2000" dirty="0">
                <a:solidFill>
                  <a:schemeClr val="tx1"/>
                </a:solidFill>
                <a:latin typeface="Arial" panose="020B0604020202020204" pitchFamily="34" charset="0"/>
                <a:cs typeface="Arial" panose="020B0604020202020204" pitchFamily="34" charset="0"/>
              </a:rPr>
              <a:t>Mrs Carrott</a:t>
            </a:r>
          </a:p>
          <a:p>
            <a:pPr algn="ctr"/>
            <a:r>
              <a:rPr lang="en-GB" sz="2000" i="1" dirty="0">
                <a:solidFill>
                  <a:schemeClr val="tx1"/>
                </a:solidFill>
                <a:latin typeface="Arial" panose="020B0604020202020204" pitchFamily="34" charset="0"/>
                <a:cs typeface="Arial" panose="020B0604020202020204" pitchFamily="34" charset="0"/>
              </a:rPr>
              <a:t>Mrs Moody</a:t>
            </a:r>
          </a:p>
          <a:p>
            <a:pPr algn="ctr"/>
            <a:r>
              <a:rPr lang="en-GB" sz="2000" i="1" dirty="0">
                <a:solidFill>
                  <a:schemeClr val="tx1"/>
                </a:solidFill>
                <a:latin typeface="Arial" panose="020B0604020202020204" pitchFamily="34" charset="0"/>
                <a:cs typeface="Arial" panose="020B0604020202020204" pitchFamily="34" charset="0"/>
              </a:rPr>
              <a:t>Mrs </a:t>
            </a:r>
            <a:r>
              <a:rPr lang="en-GB" sz="2000" i="1" dirty="0" err="1">
                <a:solidFill>
                  <a:schemeClr val="tx1"/>
                </a:solidFill>
                <a:latin typeface="Arial" panose="020B0604020202020204" pitchFamily="34" charset="0"/>
                <a:cs typeface="Arial" panose="020B0604020202020204" pitchFamily="34" charset="0"/>
              </a:rPr>
              <a:t>Gudalajtys</a:t>
            </a:r>
            <a:endParaRPr lang="en-GB" sz="2000" i="1" dirty="0">
              <a:solidFill>
                <a:schemeClr val="tx1"/>
              </a:solidFill>
              <a:latin typeface="Arial" panose="020B0604020202020204" pitchFamily="34" charset="0"/>
              <a:cs typeface="Arial" panose="020B0604020202020204" pitchFamily="34" charset="0"/>
            </a:endParaRPr>
          </a:p>
          <a:p>
            <a:pPr algn="ctr"/>
            <a:endParaRPr lang="en-GB" sz="2000" dirty="0">
              <a:solidFill>
                <a:schemeClr val="tx1"/>
              </a:solidFill>
              <a:latin typeface="Arial" panose="020B0604020202020204" pitchFamily="34" charset="0"/>
              <a:cs typeface="Arial" panose="020B0604020202020204" pitchFamily="34" charset="0"/>
            </a:endParaRPr>
          </a:p>
        </p:txBody>
      </p:sp>
      <p:sp>
        <p:nvSpPr>
          <p:cNvPr id="90" name="Rounded Rectangle 89"/>
          <p:cNvSpPr/>
          <p:nvPr/>
        </p:nvSpPr>
        <p:spPr>
          <a:xfrm>
            <a:off x="209550" y="4656136"/>
            <a:ext cx="8210550" cy="3040063"/>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In year 7 you will look at all 4 of the main areas of Mathematics, number, geometry, shape and space and statistics and data handling. In year 7 the main focus is on number skills however this branches off into lots of the wider areas of mathematics and makes links to other subjects including science and humanities. You will learn how to organise your thoughts in structured well thought out ways with an emphasis on showing how you have arrived at your answer</a:t>
            </a:r>
          </a:p>
        </p:txBody>
      </p:sp>
      <p:sp>
        <p:nvSpPr>
          <p:cNvPr id="91" name="Rounded Rectangle 90"/>
          <p:cNvSpPr/>
          <p:nvPr/>
        </p:nvSpPr>
        <p:spPr>
          <a:xfrm>
            <a:off x="4968900" y="1465192"/>
            <a:ext cx="3451200" cy="2913993"/>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The mathematics department offers several enrichments such as finance club, homework support and several opportunities to enter into regional and national mathematics competitions</a:t>
            </a:r>
          </a:p>
        </p:txBody>
      </p:sp>
      <p:sp>
        <p:nvSpPr>
          <p:cNvPr id="92" name="Rounded Rectangular Callout 91"/>
          <p:cNvSpPr/>
          <p:nvPr/>
        </p:nvSpPr>
        <p:spPr>
          <a:xfrm>
            <a:off x="8189598" y="259999"/>
            <a:ext cx="4122142" cy="2256991"/>
          </a:xfrm>
          <a:prstGeom prst="wedgeRoundRectCallout">
            <a:avLst>
              <a:gd name="adj1" fmla="val -120"/>
              <a:gd name="adj2" fmla="val 122515"/>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Welcome to the Maths department. Do you know what Pi is? The most decimal places of Pi memorised is 70,000. How many can you recall? Can you challenge the department staff?</a:t>
            </a:r>
            <a:endParaRPr lang="en-GB" dirty="0">
              <a:solidFill>
                <a:schemeClr val="tx1"/>
              </a:solidFill>
            </a:endParaRPr>
          </a:p>
        </p:txBody>
      </p:sp>
      <p:sp>
        <p:nvSpPr>
          <p:cNvPr id="94" name="Rectangle 93">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a:t>6</a:t>
            </a:r>
            <a:endParaRPr lang="en-GB" sz="2000" dirty="0"/>
          </a:p>
        </p:txBody>
      </p:sp>
      <p:sp>
        <p:nvSpPr>
          <p:cNvPr id="8" name="TextBox 7">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5</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4</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a:t>
            </a:r>
            <a:endParaRPr lang="en-GB" sz="2000" dirty="0"/>
          </a:p>
        </p:txBody>
      </p:sp>
    </p:spTree>
    <p:extLst>
      <p:ext uri="{BB962C8B-B14F-4D97-AF65-F5344CB8AC3E}">
        <p14:creationId xmlns:p14="http://schemas.microsoft.com/office/powerpoint/2010/main" val="511586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3" name="Straight Connector 92"/>
          <p:cNvCxnSpPr/>
          <p:nvPr/>
        </p:nvCxnSpPr>
        <p:spPr>
          <a:xfrm>
            <a:off x="-37474" y="622348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French</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6000750" cy="400110"/>
          </a:xfrm>
          <a:prstGeom prst="rect">
            <a:avLst/>
          </a:prstGeom>
          <a:noFill/>
        </p:spPr>
        <p:txBody>
          <a:bodyPr wrap="square" rtlCol="0">
            <a:spAutoFit/>
          </a:bodyPr>
          <a:lstStyle/>
          <a:p>
            <a:r>
              <a:rPr lang="en-GB" sz="2000" dirty="0" smtClean="0"/>
              <a:t>How do you say ‘thank you’ in French?</a:t>
            </a:r>
            <a:endParaRPr lang="en-GB" sz="2000" dirty="0"/>
          </a:p>
        </p:txBody>
      </p:sp>
      <p:grpSp>
        <p:nvGrpSpPr>
          <p:cNvPr id="11" name="Group 10"/>
          <p:cNvGrpSpPr/>
          <p:nvPr/>
        </p:nvGrpSpPr>
        <p:grpSpPr>
          <a:xfrm>
            <a:off x="429753" y="3133771"/>
            <a:ext cx="2608722" cy="4866671"/>
            <a:chOff x="10341418" y="304876"/>
            <a:chExt cx="2568316" cy="4791293"/>
          </a:xfrm>
        </p:grpSpPr>
        <p:sp>
          <p:nvSpPr>
            <p:cNvPr id="12" name="Freeform 11"/>
            <p:cNvSpPr/>
            <p:nvPr/>
          </p:nvSpPr>
          <p:spPr>
            <a:xfrm flipH="1">
              <a:off x="11719289" y="928613"/>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9E500A"/>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flipH="1">
              <a:off x="10341418" y="304876"/>
              <a:ext cx="2055630" cy="1360144"/>
              <a:chOff x="1132982" y="309657"/>
              <a:chExt cx="2156672" cy="1424424"/>
            </a:xfrm>
          </p:grpSpPr>
          <p:sp>
            <p:nvSpPr>
              <p:cNvPr id="86" name="Freeform 85"/>
              <p:cNvSpPr/>
              <p:nvPr/>
            </p:nvSpPr>
            <p:spPr>
              <a:xfrm>
                <a:off x="1132982" y="309657"/>
                <a:ext cx="2156672" cy="142442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1194913" y="608386"/>
                <a:ext cx="655745" cy="808752"/>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1843372" y="397090"/>
                <a:ext cx="1315133" cy="1216771"/>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13"/>
            <p:cNvGrpSpPr/>
            <p:nvPr/>
          </p:nvGrpSpPr>
          <p:grpSpPr>
            <a:xfrm flipH="1">
              <a:off x="10543484" y="4693738"/>
              <a:ext cx="1462972" cy="402431"/>
              <a:chOff x="4224338" y="4626769"/>
              <a:chExt cx="1462972" cy="402431"/>
            </a:xfrm>
            <a:solidFill>
              <a:schemeClr val="tx1"/>
            </a:solidFill>
          </p:grpSpPr>
          <p:sp>
            <p:nvSpPr>
              <p:cNvPr id="84" name="Freeform 83"/>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Freeform 14"/>
            <p:cNvSpPr/>
            <p:nvPr/>
          </p:nvSpPr>
          <p:spPr>
            <a:xfrm flipH="1">
              <a:off x="10555085" y="3184025"/>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flipH="1">
              <a:off x="10408639" y="2620860"/>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flipH="1">
              <a:off x="11132375" y="2105319"/>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flipH="1">
              <a:off x="10347428" y="573094"/>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flipH="1">
              <a:off x="11809596" y="2399403"/>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flipH="1">
              <a:off x="11828647" y="2778022"/>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10494200" y="2214857"/>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11153560" y="2539897"/>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11239285" y="2401785"/>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flipH="1">
              <a:off x="10446571" y="991256"/>
              <a:ext cx="1957391" cy="1232764"/>
              <a:chOff x="3752850" y="996086"/>
              <a:chExt cx="1928813" cy="1232764"/>
            </a:xfrm>
          </p:grpSpPr>
          <p:grpSp>
            <p:nvGrpSpPr>
              <p:cNvPr id="57" name="Group 56"/>
              <p:cNvGrpSpPr/>
              <p:nvPr/>
            </p:nvGrpSpPr>
            <p:grpSpPr>
              <a:xfrm>
                <a:off x="3752850" y="1132799"/>
                <a:ext cx="1928813" cy="1096051"/>
                <a:chOff x="3752850" y="1132799"/>
                <a:chExt cx="1928813" cy="1096051"/>
              </a:xfrm>
            </p:grpSpPr>
            <p:grpSp>
              <p:nvGrpSpPr>
                <p:cNvPr id="61" name="Group 60"/>
                <p:cNvGrpSpPr/>
                <p:nvPr/>
              </p:nvGrpSpPr>
              <p:grpSpPr>
                <a:xfrm>
                  <a:off x="3752850" y="1132799"/>
                  <a:ext cx="1482387" cy="1096051"/>
                  <a:chOff x="3752850" y="1132799"/>
                  <a:chExt cx="1482387" cy="1096051"/>
                </a:xfrm>
              </p:grpSpPr>
              <p:grpSp>
                <p:nvGrpSpPr>
                  <p:cNvPr id="64" name="Group 63"/>
                  <p:cNvGrpSpPr/>
                  <p:nvPr/>
                </p:nvGrpSpPr>
                <p:grpSpPr>
                  <a:xfrm>
                    <a:off x="4431180" y="1698425"/>
                    <a:ext cx="642937" cy="347068"/>
                    <a:chOff x="4431180" y="1698425"/>
                    <a:chExt cx="642937" cy="347068"/>
                  </a:xfrm>
                </p:grpSpPr>
                <p:sp>
                  <p:nvSpPr>
                    <p:cNvPr id="81" name="Freeform 8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211678" y="1132799"/>
                    <a:ext cx="978727" cy="487676"/>
                    <a:chOff x="4211678" y="1132799"/>
                    <a:chExt cx="978727" cy="487676"/>
                  </a:xfrm>
                </p:grpSpPr>
                <p:sp>
                  <p:nvSpPr>
                    <p:cNvPr id="69" name="Oval 68"/>
                    <p:cNvSpPr/>
                    <p:nvPr/>
                  </p:nvSpPr>
                  <p:spPr>
                    <a:xfrm rot="21299759">
                      <a:off x="4898199" y="1132799"/>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11678" y="1219032"/>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p:cNvGrpSpPr/>
                    <p:nvPr/>
                  </p:nvGrpSpPr>
                  <p:grpSpPr>
                    <a:xfrm>
                      <a:off x="5007070" y="1288587"/>
                      <a:ext cx="110523" cy="162043"/>
                      <a:chOff x="5007070" y="1288587"/>
                      <a:chExt cx="110523" cy="162043"/>
                    </a:xfrm>
                  </p:grpSpPr>
                  <p:sp>
                    <p:nvSpPr>
                      <p:cNvPr id="78" name="Oval 77"/>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4" name="Group 73"/>
                    <p:cNvGrpSpPr/>
                    <p:nvPr/>
                  </p:nvGrpSpPr>
                  <p:grpSpPr>
                    <a:xfrm>
                      <a:off x="4325587" y="1395594"/>
                      <a:ext cx="108000" cy="144000"/>
                      <a:chOff x="5007070" y="1288587"/>
                      <a:chExt cx="110523" cy="162043"/>
                    </a:xfrm>
                  </p:grpSpPr>
                  <p:sp>
                    <p:nvSpPr>
                      <p:cNvPr id="75" name="Oval 74"/>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6" name="Freeform 6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Freeform 6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8" name="Arc 57"/>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Arc 5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5" name="Arc 24"/>
            <p:cNvSpPr/>
            <p:nvPr/>
          </p:nvSpPr>
          <p:spPr>
            <a:xfrm rot="15273919" flipH="1">
              <a:off x="11687989" y="1625839"/>
              <a:ext cx="173782" cy="21441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Arc 25"/>
            <p:cNvSpPr/>
            <p:nvPr/>
          </p:nvSpPr>
          <p:spPr>
            <a:xfrm rot="8536667">
              <a:off x="10910827" y="1469063"/>
              <a:ext cx="207683" cy="249011"/>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Oval 26"/>
            <p:cNvSpPr/>
            <p:nvPr/>
          </p:nvSpPr>
          <p:spPr>
            <a:xfrm rot="759564" flipH="1">
              <a:off x="10962343" y="1563948"/>
              <a:ext cx="130514"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11703874" y="2638719"/>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10827574" y="2414882"/>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flipH="1">
              <a:off x="10627714" y="2763735"/>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flipH="1">
              <a:off x="10689462" y="2729207"/>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flipH="1">
              <a:off x="10606528" y="2750587"/>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flipH="1">
              <a:off x="10601162" y="530636"/>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10551918" y="476046"/>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flipH="1">
              <a:off x="10552759" y="3229486"/>
              <a:ext cx="1111827" cy="1595004"/>
              <a:chOff x="8421832" y="3221182"/>
              <a:chExt cx="1111827" cy="1595004"/>
            </a:xfrm>
          </p:grpSpPr>
          <p:sp>
            <p:nvSpPr>
              <p:cNvPr id="54" name="Freeform 53"/>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Freeform 35"/>
            <p:cNvSpPr/>
            <p:nvPr/>
          </p:nvSpPr>
          <p:spPr>
            <a:xfrm flipH="1">
              <a:off x="10809049" y="3141243"/>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lowchart: Off-page Connector 36"/>
            <p:cNvSpPr/>
            <p:nvPr/>
          </p:nvSpPr>
          <p:spPr>
            <a:xfrm>
              <a:off x="11322875" y="2623101"/>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Group 37"/>
            <p:cNvGrpSpPr/>
            <p:nvPr/>
          </p:nvGrpSpPr>
          <p:grpSpPr>
            <a:xfrm flipH="1">
              <a:off x="10380873" y="2163636"/>
              <a:ext cx="2062817" cy="1484737"/>
              <a:chOff x="5987936" y="1759315"/>
              <a:chExt cx="2062817" cy="1484737"/>
            </a:xfrm>
          </p:grpSpPr>
          <p:sp>
            <p:nvSpPr>
              <p:cNvPr id="42" name="Freeform 41"/>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p:cNvGrpSpPr/>
            <p:nvPr/>
          </p:nvGrpSpPr>
          <p:grpSpPr>
            <a:xfrm>
              <a:off x="10581157" y="2770121"/>
              <a:ext cx="325986" cy="387005"/>
              <a:chOff x="10758928" y="2902987"/>
              <a:chExt cx="325986" cy="387005"/>
            </a:xfrm>
          </p:grpSpPr>
          <p:sp>
            <p:nvSpPr>
              <p:cNvPr id="40" name="Freeform 39"/>
              <p:cNvSpPr/>
              <p:nvPr/>
            </p:nvSpPr>
            <p:spPr>
              <a:xfrm flipH="1">
                <a:off x="10780114" y="2916135"/>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flipH="1">
                <a:off x="10758928" y="2902987"/>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89" name="Rounded Rectangle 88"/>
          <p:cNvSpPr/>
          <p:nvPr/>
        </p:nvSpPr>
        <p:spPr>
          <a:xfrm>
            <a:off x="4390025" y="1162050"/>
            <a:ext cx="2140679" cy="2893943"/>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u="sng" dirty="0" smtClean="0">
                <a:solidFill>
                  <a:schemeClr val="tx1"/>
                </a:solidFill>
                <a:latin typeface="Arial" panose="020B0604020202020204" pitchFamily="34" charset="0"/>
                <a:cs typeface="Arial" panose="020B0604020202020204" pitchFamily="34" charset="0"/>
              </a:rPr>
              <a:t>Department staff</a:t>
            </a:r>
          </a:p>
          <a:p>
            <a:pPr algn="ctr"/>
            <a:endParaRPr lang="en-GB" sz="1800" u="sng" dirty="0" smtClean="0">
              <a:solidFill>
                <a:schemeClr val="tx1"/>
              </a:solidFill>
              <a:latin typeface="Arial" panose="020B0604020202020204" pitchFamily="34" charset="0"/>
              <a:cs typeface="Arial" panose="020B0604020202020204" pitchFamily="34" charset="0"/>
            </a:endParaRPr>
          </a:p>
          <a:p>
            <a:pPr algn="ctr"/>
            <a:r>
              <a:rPr lang="en-GB" sz="1800" dirty="0" smtClean="0">
                <a:solidFill>
                  <a:schemeClr val="tx1"/>
                </a:solidFill>
                <a:latin typeface="Arial" panose="020B0604020202020204" pitchFamily="34" charset="0"/>
                <a:cs typeface="Arial" panose="020B0604020202020204" pitchFamily="34" charset="0"/>
              </a:rPr>
              <a:t>Miss F </a:t>
            </a:r>
            <a:r>
              <a:rPr lang="en-GB" sz="1800" dirty="0">
                <a:solidFill>
                  <a:schemeClr val="tx1"/>
                </a:solidFill>
                <a:latin typeface="Arial" panose="020B0604020202020204" pitchFamily="34" charset="0"/>
                <a:cs typeface="Arial" panose="020B0604020202020204" pitchFamily="34" charset="0"/>
              </a:rPr>
              <a:t>Bevan</a:t>
            </a:r>
          </a:p>
          <a:p>
            <a:pPr algn="ctr"/>
            <a:r>
              <a:rPr lang="en-GB" sz="1800" dirty="0">
                <a:solidFill>
                  <a:schemeClr val="tx1"/>
                </a:solidFill>
                <a:latin typeface="Arial" panose="020B0604020202020204" pitchFamily="34" charset="0"/>
                <a:cs typeface="Arial" panose="020B0604020202020204" pitchFamily="34" charset="0"/>
              </a:rPr>
              <a:t>Mrs </a:t>
            </a:r>
            <a:r>
              <a:rPr lang="en-GB" sz="1800" dirty="0" smtClean="0">
                <a:solidFill>
                  <a:schemeClr val="tx1"/>
                </a:solidFill>
                <a:latin typeface="Arial" panose="020B0604020202020204" pitchFamily="34" charset="0"/>
                <a:cs typeface="Arial" panose="020B0604020202020204" pitchFamily="34" charset="0"/>
              </a:rPr>
              <a:t>K Jones</a:t>
            </a:r>
            <a:endParaRPr lang="en-GB" sz="1800" dirty="0">
              <a:solidFill>
                <a:schemeClr val="tx1"/>
              </a:solidFill>
              <a:latin typeface="Arial" panose="020B0604020202020204" pitchFamily="34" charset="0"/>
              <a:cs typeface="Arial" panose="020B0604020202020204" pitchFamily="34" charset="0"/>
            </a:endParaRPr>
          </a:p>
          <a:p>
            <a:pPr algn="ctr"/>
            <a:r>
              <a:rPr lang="en-GB" sz="1800" dirty="0">
                <a:solidFill>
                  <a:schemeClr val="tx1"/>
                </a:solidFill>
                <a:latin typeface="Arial" panose="020B0604020202020204" pitchFamily="34" charset="0"/>
                <a:cs typeface="Arial" panose="020B0604020202020204" pitchFamily="34" charset="0"/>
              </a:rPr>
              <a:t>Mrs Davey</a:t>
            </a:r>
          </a:p>
          <a:p>
            <a:pPr algn="ctr"/>
            <a:r>
              <a:rPr lang="en-GB" sz="1800" i="1" dirty="0">
                <a:solidFill>
                  <a:schemeClr val="tx1"/>
                </a:solidFill>
                <a:latin typeface="Arial" panose="020B0604020202020204" pitchFamily="34" charset="0"/>
                <a:cs typeface="Arial" panose="020B0604020202020204" pitchFamily="34" charset="0"/>
              </a:rPr>
              <a:t>Miss </a:t>
            </a:r>
            <a:r>
              <a:rPr lang="en-GB" sz="1800" i="1" dirty="0" smtClean="0">
                <a:solidFill>
                  <a:schemeClr val="tx1"/>
                </a:solidFill>
                <a:latin typeface="Arial" panose="020B0604020202020204" pitchFamily="34" charset="0"/>
                <a:cs typeface="Arial" panose="020B0604020202020204" pitchFamily="34" charset="0"/>
              </a:rPr>
              <a:t>Santos</a:t>
            </a:r>
            <a:endParaRPr lang="en-GB" sz="1800" i="1" dirty="0">
              <a:solidFill>
                <a:schemeClr val="tx1"/>
              </a:solidFill>
              <a:latin typeface="Arial" panose="020B0604020202020204" pitchFamily="34" charset="0"/>
              <a:cs typeface="Arial" panose="020B0604020202020204" pitchFamily="34" charset="0"/>
            </a:endParaRPr>
          </a:p>
        </p:txBody>
      </p:sp>
      <p:sp>
        <p:nvSpPr>
          <p:cNvPr id="90" name="Rounded Rectangle 89"/>
          <p:cNvSpPr/>
          <p:nvPr/>
        </p:nvSpPr>
        <p:spPr>
          <a:xfrm>
            <a:off x="4390025" y="4224694"/>
            <a:ext cx="8210550" cy="3471506"/>
          </a:xfrm>
          <a:prstGeom prst="roundRect">
            <a:avLst>
              <a:gd name="adj" fmla="val 9533"/>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In Year 7 you </a:t>
            </a:r>
            <a:r>
              <a:rPr lang="en-GB" sz="1600" dirty="0">
                <a:solidFill>
                  <a:schemeClr val="tx1"/>
                </a:solidFill>
                <a:latin typeface="Arial" panose="020B0604020202020204" pitchFamily="34" charset="0"/>
                <a:cs typeface="Arial" panose="020B0604020202020204" pitchFamily="34" charset="0"/>
              </a:rPr>
              <a:t>will develop knowledge and skills to communicate in French about yourself and the world around you, such as your family, your home, school, vocabulary for shopping, food and describing Lincoln! Having a good understanding of French helps you understand about how your own language is formed and this helps you in all your other school subjects!</a:t>
            </a:r>
          </a:p>
        </p:txBody>
      </p:sp>
      <p:sp>
        <p:nvSpPr>
          <p:cNvPr id="91" name="Rounded Rectangle 90"/>
          <p:cNvSpPr/>
          <p:nvPr/>
        </p:nvSpPr>
        <p:spPr>
          <a:xfrm>
            <a:off x="6750678" y="1162050"/>
            <a:ext cx="5849897" cy="2893943"/>
          </a:xfrm>
          <a:prstGeom prst="roundRect">
            <a:avLst>
              <a:gd name="adj" fmla="val 888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r>
              <a:rPr lang="en-GB" sz="1550" dirty="0" smtClean="0">
                <a:solidFill>
                  <a:schemeClr val="tx1"/>
                </a:solidFill>
                <a:latin typeface="Arial" panose="020B0604020202020204" pitchFamily="34" charset="0"/>
                <a:cs typeface="Arial" panose="020B0604020202020204" pitchFamily="34" charset="0"/>
              </a:rPr>
              <a:t>At </a:t>
            </a:r>
            <a:r>
              <a:rPr lang="en-GB" sz="1550" dirty="0">
                <a:solidFill>
                  <a:schemeClr val="tx1"/>
                </a:solidFill>
                <a:latin typeface="Arial" panose="020B0604020202020204" pitchFamily="34" charset="0"/>
                <a:cs typeface="Arial" panose="020B0604020202020204" pitchFamily="34" charset="0"/>
              </a:rPr>
              <a:t>the Priory Lincoln Academy, we are dedicated to developing global citizens of the future. Students work hard learning new language and skills and enjoy the success of communicating in another language.  You will have the opportunity to exchange letters with a student in Bayeux in France. There is French Club every week where you can practice your French through games, cooking, films and research. We are also hoping to run a trip to Paris and Euro Disney for you in Year 8.</a:t>
            </a:r>
          </a:p>
        </p:txBody>
      </p:sp>
      <p:sp>
        <p:nvSpPr>
          <p:cNvPr id="92" name="Rounded Rectangular Callout 91"/>
          <p:cNvSpPr/>
          <p:nvPr/>
        </p:nvSpPr>
        <p:spPr>
          <a:xfrm>
            <a:off x="1160151" y="1415036"/>
            <a:ext cx="3009900" cy="1647185"/>
          </a:xfrm>
          <a:prstGeom prst="wedgeRoundRectCallout">
            <a:avLst>
              <a:gd name="adj1" fmla="val 2277"/>
              <a:gd name="adj2" fmla="val 107604"/>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Bonjour!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Welcome </a:t>
            </a:r>
            <a:r>
              <a:rPr lang="en-GB" sz="1600" dirty="0">
                <a:solidFill>
                  <a:schemeClr val="tx1"/>
                </a:solidFill>
                <a:latin typeface="Arial" panose="020B0604020202020204" pitchFamily="34" charset="0"/>
                <a:cs typeface="Arial" panose="020B0604020202020204" pitchFamily="34" charset="0"/>
              </a:rPr>
              <a:t>to French! The French Department is located in B Pod.</a:t>
            </a:r>
          </a:p>
        </p:txBody>
      </p:sp>
      <p:sp>
        <p:nvSpPr>
          <p:cNvPr id="94" name="Rectangle 93">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2454300" y="8883457"/>
            <a:ext cx="2340000" cy="400110"/>
          </a:xfrm>
          <a:prstGeom prst="rect">
            <a:avLst/>
          </a:prstGeom>
          <a:solidFill>
            <a:schemeClr val="accent1">
              <a:lumMod val="20000"/>
              <a:lumOff val="80000"/>
            </a:schemeClr>
          </a:solidFill>
        </p:spPr>
        <p:txBody>
          <a:bodyPr wrap="square" rtlCol="0">
            <a:spAutoFit/>
          </a:bodyPr>
          <a:lstStyle/>
          <a:p>
            <a:pPr algn="ctr"/>
            <a:r>
              <a:rPr lang="en-GB" sz="2000" dirty="0" err="1" smtClean="0"/>
              <a:t>Vielen</a:t>
            </a:r>
            <a:r>
              <a:rPr lang="en-GB" sz="2000" dirty="0" smtClean="0"/>
              <a:t> Dank</a:t>
            </a:r>
            <a:endParaRPr lang="en-GB" sz="2000" dirty="0"/>
          </a:p>
        </p:txBody>
      </p:sp>
      <p:sp>
        <p:nvSpPr>
          <p:cNvPr id="8" name="TextBox 7">
            <a:hlinkClick r:id="rId8" action="ppaction://hlinksldjump"/>
          </p:cNvPr>
          <p:cNvSpPr txBox="1"/>
          <p:nvPr/>
        </p:nvSpPr>
        <p:spPr>
          <a:xfrm>
            <a:off x="76200" y="8893972"/>
            <a:ext cx="2340000" cy="400110"/>
          </a:xfrm>
          <a:prstGeom prst="rect">
            <a:avLst/>
          </a:prstGeom>
          <a:solidFill>
            <a:schemeClr val="accent1">
              <a:lumMod val="20000"/>
              <a:lumOff val="80000"/>
            </a:schemeClr>
          </a:solidFill>
        </p:spPr>
        <p:txBody>
          <a:bodyPr wrap="square" rtlCol="0">
            <a:spAutoFit/>
          </a:bodyPr>
          <a:lstStyle/>
          <a:p>
            <a:pPr algn="ctr"/>
            <a:r>
              <a:rPr lang="en-GB" sz="2000" dirty="0" err="1" smtClean="0"/>
              <a:t>Merci</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err="1" smtClean="0"/>
              <a:t>Obrigando</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err="1"/>
              <a:t>Dziękuję</a:t>
            </a:r>
            <a:endParaRPr lang="en-GB" sz="2000" dirty="0"/>
          </a:p>
        </p:txBody>
      </p:sp>
    </p:spTree>
    <p:extLst>
      <p:ext uri="{BB962C8B-B14F-4D97-AF65-F5344CB8AC3E}">
        <p14:creationId xmlns:p14="http://schemas.microsoft.com/office/powerpoint/2010/main" val="3178992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88" name="Straight Connector 87"/>
          <p:cNvCxnSpPr/>
          <p:nvPr/>
        </p:nvCxnSpPr>
        <p:spPr>
          <a:xfrm>
            <a:off x="8436141" y="5978047"/>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PE</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6000750" cy="400110"/>
          </a:xfrm>
          <a:prstGeom prst="rect">
            <a:avLst/>
          </a:prstGeom>
          <a:noFill/>
        </p:spPr>
        <p:txBody>
          <a:bodyPr wrap="square" rtlCol="0">
            <a:spAutoFit/>
          </a:bodyPr>
          <a:lstStyle/>
          <a:p>
            <a:r>
              <a:rPr lang="en-GB" sz="2000" dirty="0"/>
              <a:t>How many running stitches does a cricket ball have? </a:t>
            </a:r>
          </a:p>
        </p:txBody>
      </p:sp>
      <p:grpSp>
        <p:nvGrpSpPr>
          <p:cNvPr id="89" name="Group 88"/>
          <p:cNvGrpSpPr/>
          <p:nvPr/>
        </p:nvGrpSpPr>
        <p:grpSpPr>
          <a:xfrm>
            <a:off x="9884472" y="3208553"/>
            <a:ext cx="2589456" cy="5129201"/>
            <a:chOff x="11041131" y="5123552"/>
            <a:chExt cx="1626015" cy="3220815"/>
          </a:xfrm>
        </p:grpSpPr>
        <p:grpSp>
          <p:nvGrpSpPr>
            <p:cNvPr id="19" name="Group 18"/>
            <p:cNvGrpSpPr/>
            <p:nvPr/>
          </p:nvGrpSpPr>
          <p:grpSpPr>
            <a:xfrm>
              <a:off x="11618502" y="8087135"/>
              <a:ext cx="935124" cy="257232"/>
              <a:chOff x="4224338" y="4626769"/>
              <a:chExt cx="1462972" cy="402431"/>
            </a:xfrm>
            <a:solidFill>
              <a:schemeClr val="tx1"/>
            </a:solidFill>
          </p:grpSpPr>
          <p:sp>
            <p:nvSpPr>
              <p:cNvPr id="82" name="Freeform 81"/>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Freeform 19"/>
            <p:cNvSpPr/>
            <p:nvPr/>
          </p:nvSpPr>
          <p:spPr>
            <a:xfrm>
              <a:off x="12247139" y="6019343"/>
              <a:ext cx="395006" cy="64228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2301733" y="6061091"/>
              <a:ext cx="244069" cy="52988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2407710" y="6032188"/>
              <a:ext cx="192685" cy="372526"/>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1510000" y="6141012"/>
              <a:ext cx="420697" cy="64228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1606343" y="6163492"/>
              <a:ext cx="289029" cy="555577"/>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1606343" y="6179549"/>
              <a:ext cx="109189" cy="150937"/>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11673783" y="6230932"/>
              <a:ext cx="141302" cy="43033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1794301" y="7122135"/>
              <a:ext cx="751909" cy="1044149"/>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accent5">
                <a:lumMod val="5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2460212" y="6762162"/>
              <a:ext cx="179606" cy="283108"/>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11976401" y="6432631"/>
              <a:ext cx="236129" cy="250972"/>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a:off x="11364418" y="5479808"/>
              <a:ext cx="1284638" cy="1025883"/>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reeform 30"/>
            <p:cNvSpPr/>
            <p:nvPr/>
          </p:nvSpPr>
          <p:spPr>
            <a:xfrm>
              <a:off x="11041131" y="6620608"/>
              <a:ext cx="703202" cy="386609"/>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11075222" y="6862620"/>
              <a:ext cx="656934" cy="155252"/>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11598818" y="6502647"/>
              <a:ext cx="986310" cy="718423"/>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11930633" y="6469161"/>
              <a:ext cx="124810" cy="258754"/>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12064576" y="6469161"/>
              <a:ext cx="158297" cy="249622"/>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Group 35"/>
            <p:cNvGrpSpPr/>
            <p:nvPr/>
          </p:nvGrpSpPr>
          <p:grpSpPr>
            <a:xfrm>
              <a:off x="11364418" y="5720528"/>
              <a:ext cx="1251154" cy="787976"/>
              <a:chOff x="3752850" y="996086"/>
              <a:chExt cx="1928813" cy="1232764"/>
            </a:xfrm>
          </p:grpSpPr>
          <p:grpSp>
            <p:nvGrpSpPr>
              <p:cNvPr id="55" name="Group 54"/>
              <p:cNvGrpSpPr/>
              <p:nvPr/>
            </p:nvGrpSpPr>
            <p:grpSpPr>
              <a:xfrm>
                <a:off x="3752850" y="1132799"/>
                <a:ext cx="1928813" cy="1096051"/>
                <a:chOff x="3752850" y="1132799"/>
                <a:chExt cx="1928813" cy="1096051"/>
              </a:xfrm>
            </p:grpSpPr>
            <p:grpSp>
              <p:nvGrpSpPr>
                <p:cNvPr id="59" name="Group 58"/>
                <p:cNvGrpSpPr/>
                <p:nvPr/>
              </p:nvGrpSpPr>
              <p:grpSpPr>
                <a:xfrm>
                  <a:off x="3752850" y="1132799"/>
                  <a:ext cx="1482387" cy="1096051"/>
                  <a:chOff x="3752850" y="1132799"/>
                  <a:chExt cx="1482387" cy="1096051"/>
                </a:xfrm>
              </p:grpSpPr>
              <p:grpSp>
                <p:nvGrpSpPr>
                  <p:cNvPr id="62" name="Group 61"/>
                  <p:cNvGrpSpPr/>
                  <p:nvPr/>
                </p:nvGrpSpPr>
                <p:grpSpPr>
                  <a:xfrm>
                    <a:off x="4431180" y="1698425"/>
                    <a:ext cx="642937" cy="347068"/>
                    <a:chOff x="4431180" y="1698425"/>
                    <a:chExt cx="642937" cy="347068"/>
                  </a:xfrm>
                </p:grpSpPr>
                <p:sp>
                  <p:nvSpPr>
                    <p:cNvPr id="79" name="Freeform 78"/>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Freeform 79"/>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Freeform 80"/>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3" name="Group 62"/>
                  <p:cNvGrpSpPr/>
                  <p:nvPr/>
                </p:nvGrpSpPr>
                <p:grpSpPr>
                  <a:xfrm>
                    <a:off x="4211678" y="1132799"/>
                    <a:ext cx="978727" cy="487676"/>
                    <a:chOff x="4211678" y="1132799"/>
                    <a:chExt cx="978727" cy="487676"/>
                  </a:xfrm>
                </p:grpSpPr>
                <p:sp>
                  <p:nvSpPr>
                    <p:cNvPr id="67" name="Oval 66"/>
                    <p:cNvSpPr/>
                    <p:nvPr/>
                  </p:nvSpPr>
                  <p:spPr>
                    <a:xfrm rot="21299759">
                      <a:off x="4898199" y="1132799"/>
                      <a:ext cx="286709" cy="390926"/>
                    </a:xfrm>
                    <a:prstGeom prst="ellipse">
                      <a:avLst/>
                    </a:pr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1299759">
                      <a:off x="4211678" y="1219032"/>
                      <a:ext cx="286709" cy="390926"/>
                    </a:xfrm>
                    <a:prstGeom prst="ellipse">
                      <a:avLst/>
                    </a:pr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1" name="Group 70"/>
                    <p:cNvGrpSpPr/>
                    <p:nvPr/>
                  </p:nvGrpSpPr>
                  <p:grpSpPr>
                    <a:xfrm>
                      <a:off x="5007070" y="1288587"/>
                      <a:ext cx="110523" cy="162043"/>
                      <a:chOff x="5007070" y="1288587"/>
                      <a:chExt cx="110523" cy="162043"/>
                    </a:xfrm>
                  </p:grpSpPr>
                  <p:sp>
                    <p:nvSpPr>
                      <p:cNvPr id="76" name="Oval 75"/>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2" name="Group 71"/>
                    <p:cNvGrpSpPr/>
                    <p:nvPr/>
                  </p:nvGrpSpPr>
                  <p:grpSpPr>
                    <a:xfrm>
                      <a:off x="4325587" y="1395594"/>
                      <a:ext cx="108000" cy="144000"/>
                      <a:chOff x="5007070" y="1288587"/>
                      <a:chExt cx="110523" cy="162043"/>
                    </a:xfrm>
                  </p:grpSpPr>
                  <p:sp>
                    <p:nvSpPr>
                      <p:cNvPr id="73" name="Oval 72"/>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4" name="Freeform 63"/>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0" name="Freeform 59"/>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6" name="Arc 55"/>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7" name="Arc 56"/>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8" name="Arc 57"/>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7" name="Arc 36"/>
            <p:cNvSpPr/>
            <p:nvPr/>
          </p:nvSpPr>
          <p:spPr>
            <a:xfrm rot="6326081">
              <a:off x="11710983" y="6126150"/>
              <a:ext cx="111081" cy="137053"/>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Arc 37"/>
            <p:cNvSpPr/>
            <p:nvPr/>
          </p:nvSpPr>
          <p:spPr>
            <a:xfrm rot="13063333" flipH="1">
              <a:off x="12186072" y="6025940"/>
              <a:ext cx="132750" cy="159167"/>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Oval 38"/>
            <p:cNvSpPr/>
            <p:nvPr/>
          </p:nvSpPr>
          <p:spPr>
            <a:xfrm rot="20840436">
              <a:off x="12202469" y="6086590"/>
              <a:ext cx="83424" cy="86704"/>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a:off x="11601863" y="6773578"/>
              <a:ext cx="210048" cy="17047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a:off x="11821043" y="6630502"/>
              <a:ext cx="550994" cy="599700"/>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11369730" y="5129975"/>
              <a:ext cx="1297416" cy="867086"/>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11379364" y="5123552"/>
              <a:ext cx="1274937" cy="786800"/>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11469284" y="5194203"/>
              <a:ext cx="478502" cy="449600"/>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11989535" y="5158878"/>
              <a:ext cx="549154" cy="462445"/>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p:cNvGrpSpPr/>
            <p:nvPr/>
          </p:nvGrpSpPr>
          <p:grpSpPr>
            <a:xfrm>
              <a:off x="11837549" y="7139985"/>
              <a:ext cx="710674" cy="1019518"/>
              <a:chOff x="8421832" y="3221182"/>
              <a:chExt cx="1111827" cy="1595004"/>
            </a:xfrm>
          </p:grpSpPr>
          <p:sp>
            <p:nvSpPr>
              <p:cNvPr id="52" name="Freeform 51"/>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Freeform 49"/>
            <p:cNvSpPr/>
            <p:nvPr/>
          </p:nvSpPr>
          <p:spPr>
            <a:xfrm>
              <a:off x="12334481" y="7097798"/>
              <a:ext cx="48172" cy="70651"/>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11955552" y="5449421"/>
              <a:ext cx="162945" cy="116896"/>
            </a:xfrm>
            <a:custGeom>
              <a:avLst/>
              <a:gdLst>
                <a:gd name="connsiteX0" fmla="*/ 0 w 254923"/>
                <a:gd name="connsiteY0" fmla="*/ 66502 h 182880"/>
                <a:gd name="connsiteX1" fmla="*/ 138545 w 254923"/>
                <a:gd name="connsiteY1" fmla="*/ 171796 h 182880"/>
                <a:gd name="connsiteX2" fmla="*/ 254923 w 254923"/>
                <a:gd name="connsiteY2" fmla="*/ 182880 h 182880"/>
                <a:gd name="connsiteX3" fmla="*/ 177338 w 254923"/>
                <a:gd name="connsiteY3" fmla="*/ 94211 h 182880"/>
                <a:gd name="connsiteX4" fmla="*/ 27709 w 254923"/>
                <a:gd name="connsiteY4" fmla="*/ 0 h 182880"/>
                <a:gd name="connsiteX5" fmla="*/ 0 w 254923"/>
                <a:gd name="connsiteY5" fmla="*/ 66502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923" h="182880">
                  <a:moveTo>
                    <a:pt x="0" y="66502"/>
                  </a:moveTo>
                  <a:lnTo>
                    <a:pt x="138545" y="171796"/>
                  </a:lnTo>
                  <a:lnTo>
                    <a:pt x="254923" y="182880"/>
                  </a:lnTo>
                  <a:lnTo>
                    <a:pt x="177338" y="94211"/>
                  </a:lnTo>
                  <a:lnTo>
                    <a:pt x="27709" y="0"/>
                  </a:lnTo>
                  <a:lnTo>
                    <a:pt x="0" y="6650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rot="20939301" flipH="1">
              <a:off x="12102967" y="5779475"/>
              <a:ext cx="224664" cy="279733"/>
            </a:xfrm>
            <a:prstGeom prst="ellipse">
              <a:avLst/>
            </a:prstGeom>
            <a:solidFill>
              <a:srgbClr val="D9D9D9">
                <a:alpha val="36863"/>
              </a:srgbClr>
            </a:solidFill>
            <a:ln w="28575">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rot="20939301" flipH="1">
              <a:off x="11661108" y="5835732"/>
              <a:ext cx="224664" cy="279733"/>
            </a:xfrm>
            <a:prstGeom prst="ellipse">
              <a:avLst/>
            </a:prstGeom>
            <a:solidFill>
              <a:srgbClr val="D9D9D9">
                <a:alpha val="61176"/>
              </a:srgbClr>
            </a:solidFill>
            <a:ln w="28575">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c 15"/>
            <p:cNvSpPr/>
            <p:nvPr/>
          </p:nvSpPr>
          <p:spPr>
            <a:xfrm rot="19164143">
              <a:off x="11899584" y="5877976"/>
              <a:ext cx="239144" cy="310907"/>
            </a:xfrm>
            <a:prstGeom prst="arc">
              <a:avLst>
                <a:gd name="adj1" fmla="val 14748252"/>
                <a:gd name="adj2" fmla="val 0"/>
              </a:avLst>
            </a:prstGeom>
            <a:ln w="28575">
              <a:solidFill>
                <a:srgbClr val="000F2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17" name="Straight Connector 16"/>
            <p:cNvCxnSpPr>
              <a:stCxn id="15" idx="6"/>
            </p:cNvCxnSpPr>
            <p:nvPr/>
          </p:nvCxnSpPr>
          <p:spPr>
            <a:xfrm flipH="1" flipV="1">
              <a:off x="11503196" y="5964601"/>
              <a:ext cx="159981" cy="32454"/>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endCxn id="14" idx="2"/>
            </p:cNvCxnSpPr>
            <p:nvPr/>
          </p:nvCxnSpPr>
          <p:spPr>
            <a:xfrm flipH="1" flipV="1">
              <a:off x="12325562" y="5897885"/>
              <a:ext cx="177852" cy="47908"/>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grpSp>
          <p:nvGrpSpPr>
            <p:cNvPr id="85" name="Group 84"/>
            <p:cNvGrpSpPr/>
            <p:nvPr/>
          </p:nvGrpSpPr>
          <p:grpSpPr>
            <a:xfrm rot="17665588">
              <a:off x="11598680" y="5931813"/>
              <a:ext cx="464076" cy="1446375"/>
              <a:chOff x="9413306" y="5176798"/>
              <a:chExt cx="599232" cy="1867611"/>
            </a:xfrm>
          </p:grpSpPr>
          <p:sp>
            <p:nvSpPr>
              <p:cNvPr id="84" name="Rounded Rectangle 83"/>
              <p:cNvSpPr/>
              <p:nvPr/>
            </p:nvSpPr>
            <p:spPr>
              <a:xfrm>
                <a:off x="9670378" y="5964377"/>
                <a:ext cx="59034" cy="1080032"/>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p:cNvSpPr/>
              <p:nvPr/>
            </p:nvSpPr>
            <p:spPr>
              <a:xfrm>
                <a:off x="9413306" y="5176798"/>
                <a:ext cx="599232" cy="815166"/>
              </a:xfrm>
              <a:prstGeom prst="ellipse">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6" name="Group 85"/>
            <p:cNvGrpSpPr/>
            <p:nvPr/>
          </p:nvGrpSpPr>
          <p:grpSpPr>
            <a:xfrm rot="19969354">
              <a:off x="12268773" y="6858683"/>
              <a:ext cx="208369" cy="247372"/>
              <a:chOff x="12304960" y="6845083"/>
              <a:chExt cx="208369" cy="247372"/>
            </a:xfrm>
          </p:grpSpPr>
          <p:sp>
            <p:nvSpPr>
              <p:cNvPr id="42" name="Freeform 41"/>
              <p:cNvSpPr/>
              <p:nvPr/>
            </p:nvSpPr>
            <p:spPr>
              <a:xfrm>
                <a:off x="12304960" y="6853487"/>
                <a:ext cx="194827" cy="234401"/>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12323383" y="6845083"/>
                <a:ext cx="189946" cy="247372"/>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90" name="Rounded Rectangle 89"/>
          <p:cNvSpPr/>
          <p:nvPr/>
        </p:nvSpPr>
        <p:spPr>
          <a:xfrm>
            <a:off x="209550" y="1465192"/>
            <a:ext cx="2340000" cy="4079576"/>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2000" dirty="0" smtClean="0">
              <a:solidFill>
                <a:schemeClr val="tx1"/>
              </a:solidFill>
              <a:latin typeface="Arial" panose="020B0604020202020204" pitchFamily="34" charset="0"/>
              <a:cs typeface="Arial" panose="020B0604020202020204" pitchFamily="34" charset="0"/>
            </a:endParaRPr>
          </a:p>
          <a:p>
            <a:pPr algn="ctr"/>
            <a:r>
              <a:rPr lang="en-GB" sz="2000" b="1" dirty="0">
                <a:solidFill>
                  <a:schemeClr val="tx1"/>
                </a:solidFill>
                <a:latin typeface="Arial" panose="020B0604020202020204" pitchFamily="34" charset="0"/>
                <a:cs typeface="Arial" panose="020B0604020202020204" pitchFamily="34" charset="0"/>
              </a:rPr>
              <a:t>Mr Liu </a:t>
            </a:r>
          </a:p>
          <a:p>
            <a:pPr algn="ctr"/>
            <a:r>
              <a:rPr lang="en-GB" sz="2000" dirty="0">
                <a:solidFill>
                  <a:schemeClr val="tx1"/>
                </a:solidFill>
                <a:latin typeface="Arial" panose="020B0604020202020204" pitchFamily="34" charset="0"/>
                <a:cs typeface="Arial" panose="020B0604020202020204" pitchFamily="34" charset="0"/>
              </a:rPr>
              <a:t>Mr Chenh</a:t>
            </a:r>
          </a:p>
          <a:p>
            <a:pPr algn="ctr"/>
            <a:r>
              <a:rPr lang="en-GB" sz="2000" dirty="0">
                <a:solidFill>
                  <a:schemeClr val="tx1"/>
                </a:solidFill>
                <a:latin typeface="Arial" panose="020B0604020202020204" pitchFamily="34" charset="0"/>
                <a:cs typeface="Arial" panose="020B0604020202020204" pitchFamily="34" charset="0"/>
              </a:rPr>
              <a:t>Miss Gerrard</a:t>
            </a:r>
          </a:p>
          <a:p>
            <a:pPr algn="ctr"/>
            <a:r>
              <a:rPr lang="en-GB" sz="2000" dirty="0">
                <a:solidFill>
                  <a:schemeClr val="tx1"/>
                </a:solidFill>
                <a:latin typeface="Arial" panose="020B0604020202020204" pitchFamily="34" charset="0"/>
                <a:cs typeface="Arial" panose="020B0604020202020204" pitchFamily="34" charset="0"/>
              </a:rPr>
              <a:t>Miss Jorden</a:t>
            </a:r>
          </a:p>
          <a:p>
            <a:pPr algn="ctr"/>
            <a:r>
              <a:rPr lang="en-GB" sz="2000" dirty="0">
                <a:solidFill>
                  <a:schemeClr val="tx1"/>
                </a:solidFill>
                <a:latin typeface="Arial" panose="020B0604020202020204" pitchFamily="34" charset="0"/>
                <a:cs typeface="Arial" panose="020B0604020202020204" pitchFamily="34" charset="0"/>
              </a:rPr>
              <a:t>Miss Shutt</a:t>
            </a:r>
          </a:p>
          <a:p>
            <a:pPr algn="ctr"/>
            <a:r>
              <a:rPr lang="en-GB" sz="2000" dirty="0">
                <a:solidFill>
                  <a:schemeClr val="tx1"/>
                </a:solidFill>
                <a:latin typeface="Arial" panose="020B0604020202020204" pitchFamily="34" charset="0"/>
                <a:cs typeface="Arial" panose="020B0604020202020204" pitchFamily="34" charset="0"/>
              </a:rPr>
              <a:t>Miss Cannon​</a:t>
            </a:r>
          </a:p>
          <a:p>
            <a:pPr algn="ctr"/>
            <a:r>
              <a:rPr lang="en-GB" sz="2000" dirty="0">
                <a:solidFill>
                  <a:schemeClr val="tx1"/>
                </a:solidFill>
                <a:latin typeface="Arial" panose="020B0604020202020204" pitchFamily="34" charset="0"/>
                <a:cs typeface="Arial" panose="020B0604020202020204" pitchFamily="34" charset="0"/>
              </a:rPr>
              <a:t>Mrs </a:t>
            </a:r>
            <a:r>
              <a:rPr lang="en-GB" sz="2000" dirty="0" err="1" smtClean="0">
                <a:solidFill>
                  <a:schemeClr val="tx1"/>
                </a:solidFill>
                <a:latin typeface="Arial" panose="020B0604020202020204" pitchFamily="34" charset="0"/>
                <a:cs typeface="Arial" panose="020B0604020202020204" pitchFamily="34" charset="0"/>
              </a:rPr>
              <a:t>Elsom</a:t>
            </a:r>
            <a:endParaRPr lang="en-GB" sz="2000" dirty="0">
              <a:solidFill>
                <a:schemeClr val="tx1"/>
              </a:solidFill>
              <a:latin typeface="Arial" panose="020B0604020202020204" pitchFamily="34" charset="0"/>
              <a:cs typeface="Arial" panose="020B0604020202020204" pitchFamily="34" charset="0"/>
            </a:endParaRPr>
          </a:p>
        </p:txBody>
      </p:sp>
      <p:sp>
        <p:nvSpPr>
          <p:cNvPr id="91" name="Rounded Rectangle 90"/>
          <p:cNvSpPr/>
          <p:nvPr/>
        </p:nvSpPr>
        <p:spPr>
          <a:xfrm>
            <a:off x="209550" y="5695648"/>
            <a:ext cx="8210550" cy="2000552"/>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In Year 7 you will explore the impact of physical exercise on the body and the basic parts of the anatomy and physiology. This learning will take place via Football, Swimming, Personal Survival, Touch, Health related exercise, Athletics, </a:t>
            </a:r>
            <a:r>
              <a:rPr lang="en-GB" sz="1600" dirty="0" err="1">
                <a:solidFill>
                  <a:schemeClr val="tx1"/>
                </a:solidFill>
                <a:latin typeface="Arial" panose="020B0604020202020204" pitchFamily="34" charset="0"/>
                <a:cs typeface="Arial" panose="020B0604020202020204" pitchFamily="34" charset="0"/>
              </a:rPr>
              <a:t>Rounders</a:t>
            </a:r>
            <a:r>
              <a:rPr lang="en-GB" sz="1600" dirty="0">
                <a:solidFill>
                  <a:schemeClr val="tx1"/>
                </a:solidFill>
                <a:latin typeface="Arial" panose="020B0604020202020204" pitchFamily="34" charset="0"/>
                <a:cs typeface="Arial" panose="020B0604020202020204" pitchFamily="34" charset="0"/>
              </a:rPr>
              <a:t>, Handball, Netball</a:t>
            </a:r>
            <a:r>
              <a:rPr lang="en-GB" sz="1600" dirty="0" smtClean="0">
                <a:solidFill>
                  <a:schemeClr val="tx1"/>
                </a:solidFill>
                <a:latin typeface="Arial" panose="020B0604020202020204" pitchFamily="34" charset="0"/>
                <a:cs typeface="Arial" panose="020B0604020202020204" pitchFamily="34" charset="0"/>
              </a:rPr>
              <a:t>, Rugby/Touch Rugby.</a:t>
            </a:r>
            <a:endParaRPr lang="en-GB" sz="1600" dirty="0">
              <a:solidFill>
                <a:schemeClr val="tx1"/>
              </a:solidFill>
              <a:latin typeface="Arial" panose="020B0604020202020204" pitchFamily="34" charset="0"/>
              <a:cs typeface="Arial" panose="020B0604020202020204" pitchFamily="34" charset="0"/>
            </a:endParaRPr>
          </a:p>
        </p:txBody>
      </p:sp>
      <p:sp>
        <p:nvSpPr>
          <p:cNvPr id="92" name="Rounded Rectangle 91"/>
          <p:cNvSpPr/>
          <p:nvPr/>
        </p:nvSpPr>
        <p:spPr>
          <a:xfrm>
            <a:off x="2759100" y="1055559"/>
            <a:ext cx="5661000" cy="4489209"/>
          </a:xfrm>
          <a:prstGeom prst="roundRect">
            <a:avLst>
              <a:gd name="adj" fmla="val 8180"/>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The department are proud to provide a comprehensive extra-curricular programme. We work with the local community in providing a wide range of different activities. These include</a:t>
            </a:r>
          </a:p>
          <a:p>
            <a:r>
              <a:rPr lang="en-GB" sz="1600" dirty="0">
                <a:solidFill>
                  <a:schemeClr val="tx1"/>
                </a:solidFill>
                <a:latin typeface="Arial" panose="020B0604020202020204" pitchFamily="34" charset="0"/>
                <a:cs typeface="Arial" panose="020B0604020202020204" pitchFamily="34" charset="0"/>
              </a:rPr>
              <a:t> </a:t>
            </a:r>
          </a:p>
          <a:p>
            <a:r>
              <a:rPr lang="en-GB" sz="1600" dirty="0" smtClean="0">
                <a:solidFill>
                  <a:schemeClr val="tx1"/>
                </a:solidFill>
                <a:latin typeface="Arial" panose="020B0604020202020204" pitchFamily="34" charset="0"/>
                <a:cs typeface="Arial" panose="020B0604020202020204" pitchFamily="34" charset="0"/>
              </a:rPr>
              <a:t>Football, Rugby, Swimming, Personal Training, Kick Boxing, Netball, Badminton, Athletics, </a:t>
            </a:r>
            <a:r>
              <a:rPr lang="en-GB" sz="1600" dirty="0" err="1" smtClean="0">
                <a:solidFill>
                  <a:schemeClr val="tx1"/>
                </a:solidFill>
                <a:latin typeface="Arial" panose="020B0604020202020204" pitchFamily="34" charset="0"/>
                <a:cs typeface="Arial" panose="020B0604020202020204" pitchFamily="34" charset="0"/>
              </a:rPr>
              <a:t>Rounders</a:t>
            </a:r>
            <a:r>
              <a:rPr lang="en-GB" sz="1600" dirty="0" smtClean="0">
                <a:solidFill>
                  <a:schemeClr val="tx1"/>
                </a:solidFill>
                <a:latin typeface="Arial" panose="020B0604020202020204" pitchFamily="34" charset="0"/>
                <a:cs typeface="Arial" panose="020B0604020202020204" pitchFamily="34" charset="0"/>
              </a:rPr>
              <a:t> and Girls </a:t>
            </a:r>
            <a:r>
              <a:rPr lang="en-GB" sz="1600" dirty="0">
                <a:solidFill>
                  <a:schemeClr val="tx1"/>
                </a:solidFill>
                <a:latin typeface="Arial" panose="020B0604020202020204" pitchFamily="34" charset="0"/>
                <a:cs typeface="Arial" panose="020B0604020202020204" pitchFamily="34" charset="0"/>
              </a:rPr>
              <a:t>Climbing</a:t>
            </a:r>
          </a:p>
          <a:p>
            <a:r>
              <a:rPr lang="en-GB" sz="1600" dirty="0">
                <a:solidFill>
                  <a:schemeClr val="tx1"/>
                </a:solidFill>
                <a:latin typeface="Arial" panose="020B0604020202020204" pitchFamily="34" charset="0"/>
                <a:cs typeface="Arial" panose="020B0604020202020204" pitchFamily="34" charset="0"/>
              </a:rPr>
              <a:t> </a:t>
            </a:r>
          </a:p>
          <a:p>
            <a:r>
              <a:rPr lang="en-GB" sz="1600" dirty="0">
                <a:solidFill>
                  <a:schemeClr val="tx1"/>
                </a:solidFill>
                <a:latin typeface="Arial" panose="020B0604020202020204" pitchFamily="34" charset="0"/>
                <a:cs typeface="Arial" panose="020B0604020202020204" pitchFamily="34" charset="0"/>
              </a:rPr>
              <a:t>The activities above are dependent on numbers and we are also welcome for new ideas!</a:t>
            </a:r>
          </a:p>
          <a:p>
            <a:r>
              <a:rPr lang="en-GB" sz="1600" dirty="0">
                <a:solidFill>
                  <a:schemeClr val="tx1"/>
                </a:solidFill>
                <a:latin typeface="Arial" panose="020B0604020202020204" pitchFamily="34" charset="0"/>
                <a:cs typeface="Arial" panose="020B0604020202020204" pitchFamily="34" charset="0"/>
              </a:rPr>
              <a:t> </a:t>
            </a:r>
          </a:p>
          <a:p>
            <a:r>
              <a:rPr lang="en-GB" sz="1600" dirty="0">
                <a:solidFill>
                  <a:schemeClr val="tx1"/>
                </a:solidFill>
                <a:latin typeface="Arial" panose="020B0604020202020204" pitchFamily="34" charset="0"/>
                <a:cs typeface="Arial" panose="020B0604020202020204" pitchFamily="34" charset="0"/>
              </a:rPr>
              <a:t>The Academy is part of the Lincoln Gainsborough School Sport Zone and we compete in many different sports throughout the year. </a:t>
            </a:r>
          </a:p>
        </p:txBody>
      </p:sp>
      <p:sp>
        <p:nvSpPr>
          <p:cNvPr id="93" name="Rounded Rectangular Callout 92"/>
          <p:cNvSpPr/>
          <p:nvPr/>
        </p:nvSpPr>
        <p:spPr>
          <a:xfrm>
            <a:off x="8629649" y="177848"/>
            <a:ext cx="4068899" cy="2969046"/>
          </a:xfrm>
          <a:prstGeom prst="wedgeRoundRectCallout">
            <a:avLst>
              <a:gd name="adj1" fmla="val -11978"/>
              <a:gd name="adj2" fmla="val 94388"/>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latin typeface="Arial" panose="020B0604020202020204" pitchFamily="34" charset="0"/>
                <a:cs typeface="Arial" panose="020B0604020202020204" pitchFamily="34" charset="0"/>
              </a:rPr>
              <a:t>The Priory Lincoln PE department are proud to have you join the Academy. From the very start you will experience fun and  varied challenges through a variety of different experiences. Keep in touch with the department through our social media accounts: Twitter: @PrioryLincolnPE, Instagram: Priory_LincolnPE</a:t>
            </a:r>
            <a:endParaRPr lang="en-GB" sz="1600" dirty="0">
              <a:solidFill>
                <a:schemeClr val="tx1"/>
              </a:solidFill>
              <a:latin typeface="Arial" panose="020B0604020202020204" pitchFamily="34" charset="0"/>
              <a:cs typeface="Arial" panose="020B0604020202020204" pitchFamily="34" charset="0"/>
            </a:endParaRPr>
          </a:p>
        </p:txBody>
      </p:sp>
      <p:sp>
        <p:nvSpPr>
          <p:cNvPr id="94" name="Rectangle 93">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7" name="TextBox 6">
            <a:hlinkClick r:id="rId7"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3</a:t>
            </a:r>
            <a:endParaRPr lang="en-GB" sz="2000" dirty="0"/>
          </a:p>
        </p:txBody>
      </p:sp>
      <p:sp>
        <p:nvSpPr>
          <p:cNvPr id="8" name="TextBox 7">
            <a:hlinkClick r:id="rId8"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6</a:t>
            </a:r>
            <a:endParaRPr lang="en-GB" sz="2000" dirty="0"/>
          </a:p>
        </p:txBody>
      </p:sp>
      <p:sp>
        <p:nvSpPr>
          <p:cNvPr id="9" name="TextBox 8">
            <a:hlinkClick r:id="rId7"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8</a:t>
            </a:r>
            <a:endParaRPr lang="en-GB" sz="2000" dirty="0"/>
          </a:p>
        </p:txBody>
      </p:sp>
      <p:sp>
        <p:nvSpPr>
          <p:cNvPr id="10" name="TextBox 9">
            <a:hlinkClick r:id="rId7"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10</a:t>
            </a:r>
            <a:endParaRPr lang="en-GB" sz="2000" dirty="0"/>
          </a:p>
        </p:txBody>
      </p:sp>
    </p:spTree>
    <p:extLst>
      <p:ext uri="{BB962C8B-B14F-4D97-AF65-F5344CB8AC3E}">
        <p14:creationId xmlns:p14="http://schemas.microsoft.com/office/powerpoint/2010/main" val="3887092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230" name="Straight Connector 229"/>
          <p:cNvCxnSpPr/>
          <p:nvPr/>
        </p:nvCxnSpPr>
        <p:spPr>
          <a:xfrm>
            <a:off x="8422853" y="3431115"/>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25" name="Rounded Rectangular Callout 224"/>
          <p:cNvSpPr/>
          <p:nvPr/>
        </p:nvSpPr>
        <p:spPr>
          <a:xfrm>
            <a:off x="10421680" y="5328109"/>
            <a:ext cx="2276869" cy="2756170"/>
          </a:xfrm>
          <a:prstGeom prst="wedgeRoundRectCallout">
            <a:avLst>
              <a:gd name="adj1" fmla="val -85107"/>
              <a:gd name="adj2" fmla="val -27846"/>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We also have a fantastic team of Peripatetic Music teachers. </a:t>
            </a:r>
            <a:endParaRPr lang="en-GB" sz="1400" dirty="0" smtClean="0">
              <a:solidFill>
                <a:schemeClr val="tx1"/>
              </a:solidFill>
              <a:latin typeface="Arial" panose="020B0604020202020204" pitchFamily="34" charset="0"/>
              <a:cs typeface="Arial" panose="020B0604020202020204" pitchFamily="34" charset="0"/>
            </a:endParaRPr>
          </a:p>
          <a:p>
            <a:pPr algn="ctr"/>
            <a:endParaRPr lang="en-GB" sz="1400" dirty="0">
              <a:solidFill>
                <a:schemeClr val="tx1"/>
              </a:solidFill>
              <a:latin typeface="Arial" panose="020B0604020202020204" pitchFamily="34" charset="0"/>
              <a:cs typeface="Arial" panose="020B0604020202020204" pitchFamily="34" charset="0"/>
            </a:endParaRPr>
          </a:p>
          <a:p>
            <a:pPr algn="ctr"/>
            <a:r>
              <a:rPr lang="en-GB" sz="1400" dirty="0">
                <a:solidFill>
                  <a:schemeClr val="tx1"/>
                </a:solidFill>
                <a:latin typeface="Arial" panose="020B0604020202020204" pitchFamily="34" charset="0"/>
                <a:cs typeface="Arial" panose="020B0604020202020204" pitchFamily="34" charset="0"/>
              </a:rPr>
              <a:t>Mr Smith – Drum Kit </a:t>
            </a:r>
          </a:p>
          <a:p>
            <a:pPr algn="ctr"/>
            <a:r>
              <a:rPr lang="en-GB" sz="1400" dirty="0">
                <a:solidFill>
                  <a:schemeClr val="tx1"/>
                </a:solidFill>
                <a:latin typeface="Arial" panose="020B0604020202020204" pitchFamily="34" charset="0"/>
                <a:cs typeface="Arial" panose="020B0604020202020204" pitchFamily="34" charset="0"/>
              </a:rPr>
              <a:t>Mrs Calvert – Singing, Drama and Piano</a:t>
            </a:r>
          </a:p>
          <a:p>
            <a:pPr algn="ctr"/>
            <a:r>
              <a:rPr lang="en-GB" sz="1400" dirty="0">
                <a:solidFill>
                  <a:schemeClr val="tx1"/>
                </a:solidFill>
                <a:latin typeface="Arial" panose="020B0604020202020204" pitchFamily="34" charset="0"/>
                <a:cs typeface="Arial" panose="020B0604020202020204" pitchFamily="34" charset="0"/>
              </a:rPr>
              <a:t>Mr </a:t>
            </a:r>
            <a:r>
              <a:rPr lang="en-GB" sz="1400" dirty="0" err="1">
                <a:solidFill>
                  <a:schemeClr val="tx1"/>
                </a:solidFill>
                <a:latin typeface="Arial" panose="020B0604020202020204" pitchFamily="34" charset="0"/>
                <a:cs typeface="Arial" panose="020B0604020202020204" pitchFamily="34" charset="0"/>
              </a:rPr>
              <a:t>Copsey</a:t>
            </a:r>
            <a:r>
              <a:rPr lang="en-GB" sz="1400" dirty="0">
                <a:solidFill>
                  <a:schemeClr val="tx1"/>
                </a:solidFill>
                <a:latin typeface="Arial" panose="020B0604020202020204" pitchFamily="34" charset="0"/>
                <a:cs typeface="Arial" panose="020B0604020202020204" pitchFamily="34" charset="0"/>
              </a:rPr>
              <a:t> – Guitar (acoustic, electric and bass)</a:t>
            </a:r>
          </a:p>
        </p:txBody>
      </p: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Performing arts</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168477"/>
            <a:ext cx="6000750" cy="400110"/>
          </a:xfrm>
          <a:prstGeom prst="rect">
            <a:avLst/>
          </a:prstGeom>
          <a:noFill/>
        </p:spPr>
        <p:txBody>
          <a:bodyPr wrap="square" rtlCol="0">
            <a:spAutoFit/>
          </a:bodyPr>
          <a:lstStyle/>
          <a:p>
            <a:r>
              <a:rPr lang="en-GB" sz="2000" dirty="0" smtClean="0"/>
              <a:t>How many Keys are there on a modern Piano?</a:t>
            </a:r>
            <a:endParaRPr lang="en-GB" sz="2000" dirty="0"/>
          </a:p>
        </p:txBody>
      </p:sp>
      <p:sp>
        <p:nvSpPr>
          <p:cNvPr id="222" name="Rounded Rectangle 221"/>
          <p:cNvSpPr/>
          <p:nvPr/>
        </p:nvSpPr>
        <p:spPr>
          <a:xfrm>
            <a:off x="209550" y="1465193"/>
            <a:ext cx="2787650"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2000" dirty="0" smtClean="0">
              <a:solidFill>
                <a:schemeClr val="tx1"/>
              </a:solidFill>
              <a:latin typeface="Arial" panose="020B0604020202020204" pitchFamily="34" charset="0"/>
              <a:cs typeface="Arial" panose="020B0604020202020204" pitchFamily="34" charset="0"/>
            </a:endParaRPr>
          </a:p>
          <a:p>
            <a:pPr algn="ctr"/>
            <a:r>
              <a:rPr lang="en-GB" sz="2000" b="1" dirty="0">
                <a:solidFill>
                  <a:schemeClr val="tx1"/>
                </a:solidFill>
                <a:latin typeface="Arial" panose="020B0604020202020204" pitchFamily="34" charset="0"/>
                <a:cs typeface="Arial" panose="020B0604020202020204" pitchFamily="34" charset="0"/>
              </a:rPr>
              <a:t>Mrs Jackson </a:t>
            </a:r>
          </a:p>
          <a:p>
            <a:pPr algn="ctr"/>
            <a:r>
              <a:rPr lang="en-GB" sz="2000" dirty="0" smtClean="0">
                <a:solidFill>
                  <a:schemeClr val="tx1"/>
                </a:solidFill>
                <a:latin typeface="Arial" panose="020B0604020202020204" pitchFamily="34" charset="0"/>
                <a:cs typeface="Arial" panose="020B0604020202020204" pitchFamily="34" charset="0"/>
              </a:rPr>
              <a:t>Mrs </a:t>
            </a:r>
            <a:r>
              <a:rPr lang="en-GB" sz="2000" dirty="0">
                <a:solidFill>
                  <a:schemeClr val="tx1"/>
                </a:solidFill>
                <a:latin typeface="Arial" panose="020B0604020202020204" pitchFamily="34" charset="0"/>
                <a:cs typeface="Arial" panose="020B0604020202020204" pitchFamily="34" charset="0"/>
              </a:rPr>
              <a:t>Bramwell-Smith </a:t>
            </a:r>
          </a:p>
          <a:p>
            <a:pPr algn="ctr"/>
            <a:endParaRPr lang="en-GB" sz="2000" dirty="0">
              <a:solidFill>
                <a:schemeClr val="tx1"/>
              </a:solidFill>
              <a:latin typeface="Arial" panose="020B0604020202020204" pitchFamily="34" charset="0"/>
              <a:cs typeface="Arial" panose="020B0604020202020204" pitchFamily="34" charset="0"/>
            </a:endParaRPr>
          </a:p>
        </p:txBody>
      </p:sp>
      <p:sp>
        <p:nvSpPr>
          <p:cNvPr id="223" name="Rounded Rectangle 222"/>
          <p:cNvSpPr/>
          <p:nvPr/>
        </p:nvSpPr>
        <p:spPr>
          <a:xfrm>
            <a:off x="3122852" y="2034863"/>
            <a:ext cx="5259963" cy="2021130"/>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latin typeface="Arial" panose="020B0604020202020204" pitchFamily="34" charset="0"/>
                <a:cs typeface="Arial" panose="020B0604020202020204" pitchFamily="34" charset="0"/>
              </a:rPr>
              <a:t>Here’s </a:t>
            </a:r>
            <a:r>
              <a:rPr lang="en-GB" sz="1600" dirty="0">
                <a:solidFill>
                  <a:schemeClr val="tx1"/>
                </a:solidFill>
                <a:latin typeface="Arial" panose="020B0604020202020204" pitchFamily="34" charset="0"/>
                <a:cs typeface="Arial" panose="020B0604020202020204" pitchFamily="34" charset="0"/>
              </a:rPr>
              <a:t>a task you can have a go at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whilst </a:t>
            </a:r>
            <a:r>
              <a:rPr lang="en-GB" sz="1600" dirty="0">
                <a:solidFill>
                  <a:schemeClr val="tx1"/>
                </a:solidFill>
                <a:latin typeface="Arial" panose="020B0604020202020204" pitchFamily="34" charset="0"/>
                <a:cs typeface="Arial" panose="020B0604020202020204" pitchFamily="34" charset="0"/>
              </a:rPr>
              <a:t>you are waiting to join us in September. </a:t>
            </a:r>
          </a:p>
          <a:p>
            <a:pPr algn="ctr"/>
            <a:r>
              <a:rPr lang="en-GB" sz="1600" dirty="0">
                <a:solidFill>
                  <a:schemeClr val="tx1"/>
                </a:solidFill>
                <a:latin typeface="Arial" panose="020B0604020202020204" pitchFamily="34" charset="0"/>
                <a:cs typeface="Arial" panose="020B0604020202020204" pitchFamily="34" charset="0"/>
              </a:rPr>
              <a:t>Grab a plastic cup and try this - </a:t>
            </a:r>
            <a:r>
              <a:rPr lang="en-GB" sz="1600" u="sng" dirty="0">
                <a:solidFill>
                  <a:schemeClr val="tx1"/>
                </a:solidFill>
                <a:latin typeface="Arial" panose="020B0604020202020204" pitchFamily="34" charset="0"/>
                <a:cs typeface="Arial" panose="020B0604020202020204" pitchFamily="34" charset="0"/>
                <a:hlinkClick r:id="rId2"/>
              </a:rPr>
              <a:t>https://www.youtube.com/watch?v=Y5kYLOb6i5I</a:t>
            </a: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 </a:t>
            </a:r>
          </a:p>
          <a:p>
            <a:pPr algn="ctr"/>
            <a:r>
              <a:rPr lang="en-GB" sz="1600" dirty="0">
                <a:solidFill>
                  <a:schemeClr val="tx1"/>
                </a:solidFill>
                <a:latin typeface="Arial" panose="020B0604020202020204" pitchFamily="34" charset="0"/>
                <a:cs typeface="Arial" panose="020B0604020202020204" pitchFamily="34" charset="0"/>
              </a:rPr>
              <a:t>Find out more by following us on twitter @</a:t>
            </a:r>
            <a:r>
              <a:rPr lang="en-GB" sz="1600" dirty="0" err="1">
                <a:solidFill>
                  <a:schemeClr val="tx1"/>
                </a:solidFill>
                <a:latin typeface="Arial" panose="020B0604020202020204" pitchFamily="34" charset="0"/>
                <a:cs typeface="Arial" panose="020B0604020202020204" pitchFamily="34" charset="0"/>
              </a:rPr>
              <a:t>PrioryLincolnPF</a:t>
            </a:r>
            <a:endParaRPr lang="en-GB" sz="1600" dirty="0">
              <a:solidFill>
                <a:schemeClr val="tx1"/>
              </a:solidFill>
              <a:latin typeface="Arial" panose="020B0604020202020204" pitchFamily="34" charset="0"/>
              <a:cs typeface="Arial" panose="020B0604020202020204" pitchFamily="34" charset="0"/>
            </a:endParaRPr>
          </a:p>
        </p:txBody>
      </p:sp>
      <p:sp>
        <p:nvSpPr>
          <p:cNvPr id="224" name="Rounded Rectangle 223"/>
          <p:cNvSpPr/>
          <p:nvPr/>
        </p:nvSpPr>
        <p:spPr>
          <a:xfrm>
            <a:off x="209550" y="4261610"/>
            <a:ext cx="8229557" cy="3134709"/>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We have two purpose built classrooms. One for Music and one for Drama. </a:t>
            </a:r>
          </a:p>
          <a:p>
            <a:pPr algn="ctr"/>
            <a:r>
              <a:rPr lang="en-GB" sz="1600" dirty="0">
                <a:solidFill>
                  <a:schemeClr val="tx1"/>
                </a:solidFill>
                <a:latin typeface="Arial" panose="020B0604020202020204" pitchFamily="34" charset="0"/>
                <a:cs typeface="Arial" panose="020B0604020202020204" pitchFamily="34" charset="0"/>
              </a:rPr>
              <a:t>MU1 can be found near the main hall. There is one large teaching room and two practise rooms. We have 13 keyboards, 3 drum kits, 16 computers with Sibelius, 2 electric pianos, acoustic and electric guitars and a vast collection of classroom percussion instruments. </a:t>
            </a:r>
            <a:endParaRPr lang="en-GB" sz="1600" dirty="0" smtClean="0">
              <a:solidFill>
                <a:schemeClr val="tx1"/>
              </a:solidFill>
              <a:latin typeface="Arial" panose="020B0604020202020204" pitchFamily="34" charset="0"/>
              <a:cs typeface="Arial" panose="020B0604020202020204" pitchFamily="34" charset="0"/>
            </a:endParaRP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The Drama Studio is located upstairs opposite the sixth form common room. It features a small performance stage and green screen wall, perfect for film and media projects.  </a:t>
            </a:r>
          </a:p>
        </p:txBody>
      </p:sp>
      <p:sp>
        <p:nvSpPr>
          <p:cNvPr id="226" name="Rounded Rectangular Callout 225"/>
          <p:cNvSpPr/>
          <p:nvPr/>
        </p:nvSpPr>
        <p:spPr>
          <a:xfrm>
            <a:off x="7524750" y="91544"/>
            <a:ext cx="5203234" cy="2216589"/>
          </a:xfrm>
          <a:prstGeom prst="wedgeRoundRectCallout">
            <a:avLst>
              <a:gd name="adj1" fmla="val -5316"/>
              <a:gd name="adj2" fmla="val 89712"/>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The Performance Department is so excited to meet you! </a:t>
            </a:r>
          </a:p>
          <a:p>
            <a:pPr algn="ctr"/>
            <a:r>
              <a:rPr lang="en-GB" sz="1600" dirty="0">
                <a:solidFill>
                  <a:schemeClr val="tx1"/>
                </a:solidFill>
                <a:latin typeface="Arial" panose="020B0604020202020204" pitchFamily="34" charset="0"/>
                <a:cs typeface="Arial" panose="020B0604020202020204" pitchFamily="34" charset="0"/>
              </a:rPr>
              <a:t>Are you a budding singer, aspiring actor, the next Kyle </a:t>
            </a:r>
            <a:r>
              <a:rPr lang="en-GB" sz="1600" dirty="0" err="1">
                <a:solidFill>
                  <a:schemeClr val="tx1"/>
                </a:solidFill>
                <a:latin typeface="Arial" panose="020B0604020202020204" pitchFamily="34" charset="0"/>
                <a:cs typeface="Arial" panose="020B0604020202020204" pitchFamily="34" charset="0"/>
              </a:rPr>
              <a:t>Hanagami</a:t>
            </a:r>
            <a:r>
              <a:rPr lang="en-GB" sz="1600" dirty="0">
                <a:solidFill>
                  <a:schemeClr val="tx1"/>
                </a:solidFill>
                <a:latin typeface="Arial" panose="020B0604020202020204" pitchFamily="34" charset="0"/>
                <a:cs typeface="Arial" panose="020B0604020202020204" pitchFamily="34" charset="0"/>
              </a:rPr>
              <a:t>? The Performance Department has something for everyone, from rock school to dance club, choir to bands and full blown plays and musicals. </a:t>
            </a:r>
          </a:p>
        </p:txBody>
      </p:sp>
      <p:grpSp>
        <p:nvGrpSpPr>
          <p:cNvPr id="221" name="Group 220"/>
          <p:cNvGrpSpPr/>
          <p:nvPr/>
        </p:nvGrpSpPr>
        <p:grpSpPr>
          <a:xfrm flipH="1">
            <a:off x="10093938" y="1926096"/>
            <a:ext cx="1736191" cy="3238932"/>
            <a:chOff x="8461325" y="4062562"/>
            <a:chExt cx="1736191" cy="3238932"/>
          </a:xfrm>
        </p:grpSpPr>
        <p:sp>
          <p:nvSpPr>
            <p:cNvPr id="14" name="Freeform 13"/>
            <p:cNvSpPr/>
            <p:nvPr/>
          </p:nvSpPr>
          <p:spPr>
            <a:xfrm flipH="1">
              <a:off x="9392771" y="4484211"/>
              <a:ext cx="253020" cy="185762"/>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flipH="1">
              <a:off x="8461325" y="4062562"/>
              <a:ext cx="1389613"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flipH="1">
              <a:off x="9388517" y="4255391"/>
              <a:ext cx="422518" cy="522047"/>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flipH="1">
              <a:off x="8545829" y="4119000"/>
              <a:ext cx="847383"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flipH="1">
              <a:off x="8597922" y="7029449"/>
              <a:ext cx="988974" cy="272045"/>
              <a:chOff x="4224338" y="4626769"/>
              <a:chExt cx="1462972" cy="402431"/>
            </a:xfrm>
            <a:solidFill>
              <a:schemeClr val="tx1"/>
            </a:solidFill>
          </p:grpSpPr>
          <p:sp>
            <p:nvSpPr>
              <p:cNvPr id="76" name="Freeform 75"/>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Freeform 76"/>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Freeform 18"/>
            <p:cNvSpPr/>
            <p:nvPr/>
          </p:nvSpPr>
          <p:spPr>
            <a:xfrm flipH="1">
              <a:off x="8605765" y="6008877"/>
              <a:ext cx="795209" cy="110427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flipH="1">
              <a:off x="8506767" y="5628176"/>
              <a:ext cx="189949" cy="299411"/>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8996015" y="5279668"/>
              <a:ext cx="180290" cy="199607"/>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8496997" y="4271975"/>
              <a:ext cx="1358615" cy="1084960"/>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9453819" y="5478470"/>
              <a:ext cx="743697" cy="408872"/>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flipH="1">
              <a:off x="9466697" y="5734418"/>
              <a:ext cx="694764" cy="164193"/>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flipH="1">
              <a:off x="8564606" y="5353716"/>
              <a:ext cx="1043107" cy="759794"/>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flipH="1">
              <a:off x="9010336" y="5573445"/>
              <a:ext cx="235021" cy="473262"/>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flipH="1">
              <a:off x="9068286" y="5480080"/>
              <a:ext cx="115901" cy="109462"/>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9124794" y="5318302"/>
              <a:ext cx="131998" cy="273655"/>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8947722" y="5318302"/>
              <a:ext cx="167412" cy="263996"/>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flipH="1">
              <a:off x="8532409" y="4526557"/>
              <a:ext cx="1323203" cy="833353"/>
              <a:chOff x="3752850" y="996086"/>
              <a:chExt cx="1928813" cy="1232764"/>
            </a:xfrm>
          </p:grpSpPr>
          <p:grpSp>
            <p:nvGrpSpPr>
              <p:cNvPr id="49" name="Group 48"/>
              <p:cNvGrpSpPr/>
              <p:nvPr/>
            </p:nvGrpSpPr>
            <p:grpSpPr>
              <a:xfrm>
                <a:off x="3752850" y="1132799"/>
                <a:ext cx="1928813" cy="1096051"/>
                <a:chOff x="3752850" y="1132799"/>
                <a:chExt cx="1928813" cy="1096051"/>
              </a:xfrm>
            </p:grpSpPr>
            <p:grpSp>
              <p:nvGrpSpPr>
                <p:cNvPr id="53" name="Group 52"/>
                <p:cNvGrpSpPr/>
                <p:nvPr/>
              </p:nvGrpSpPr>
              <p:grpSpPr>
                <a:xfrm>
                  <a:off x="3752850" y="1132799"/>
                  <a:ext cx="1482387" cy="1096051"/>
                  <a:chOff x="3752850" y="1132799"/>
                  <a:chExt cx="1482387" cy="1096051"/>
                </a:xfrm>
              </p:grpSpPr>
              <p:grpSp>
                <p:nvGrpSpPr>
                  <p:cNvPr id="56" name="Group 55"/>
                  <p:cNvGrpSpPr/>
                  <p:nvPr/>
                </p:nvGrpSpPr>
                <p:grpSpPr>
                  <a:xfrm>
                    <a:off x="4431180" y="1698425"/>
                    <a:ext cx="642937" cy="347068"/>
                    <a:chOff x="4431180" y="1698425"/>
                    <a:chExt cx="642937" cy="347068"/>
                  </a:xfrm>
                </p:grpSpPr>
                <p:sp>
                  <p:nvSpPr>
                    <p:cNvPr id="73" name="Freeform 7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Freeform 7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Freeform 7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7" name="Group 56"/>
                  <p:cNvGrpSpPr/>
                  <p:nvPr/>
                </p:nvGrpSpPr>
                <p:grpSpPr>
                  <a:xfrm>
                    <a:off x="4211678" y="1132799"/>
                    <a:ext cx="978727" cy="487676"/>
                    <a:chOff x="4211678" y="1132799"/>
                    <a:chExt cx="978727" cy="487676"/>
                  </a:xfrm>
                </p:grpSpPr>
                <p:sp>
                  <p:nvSpPr>
                    <p:cNvPr id="61" name="Oval 60"/>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5007070" y="1288587"/>
                      <a:ext cx="110523" cy="162043"/>
                      <a:chOff x="5007070" y="1288587"/>
                      <a:chExt cx="110523" cy="162043"/>
                    </a:xfrm>
                  </p:grpSpPr>
                  <p:sp>
                    <p:nvSpPr>
                      <p:cNvPr id="70" name="Oval 69"/>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6" name="Group 65"/>
                    <p:cNvGrpSpPr/>
                    <p:nvPr/>
                  </p:nvGrpSpPr>
                  <p:grpSpPr>
                    <a:xfrm>
                      <a:off x="4325587" y="1395594"/>
                      <a:ext cx="108000" cy="144000"/>
                      <a:chOff x="5007070" y="1288587"/>
                      <a:chExt cx="110523" cy="162043"/>
                    </a:xfrm>
                  </p:grpSpPr>
                  <p:sp>
                    <p:nvSpPr>
                      <p:cNvPr id="67" name="Oval 66"/>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8" name="Freeform 5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4" name="Freeform 5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0" name="Arc 49"/>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1" name="Arc 5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2" name="Arc 5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1" name="Arc 30"/>
            <p:cNvSpPr/>
            <p:nvPr/>
          </p:nvSpPr>
          <p:spPr>
            <a:xfrm rot="15273919" flipH="1">
              <a:off x="9371612" y="4955538"/>
              <a:ext cx="117477" cy="14494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Arc 31"/>
            <p:cNvSpPr/>
            <p:nvPr/>
          </p:nvSpPr>
          <p:spPr>
            <a:xfrm rot="8536667">
              <a:off x="8846248" y="4849557"/>
              <a:ext cx="140394" cy="168332"/>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Oval 32"/>
            <p:cNvSpPr/>
            <p:nvPr/>
          </p:nvSpPr>
          <p:spPr>
            <a:xfrm rot="759564" flipH="1">
              <a:off x="8881073" y="4913699"/>
              <a:ext cx="88228" cy="91697"/>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9382350" y="5640249"/>
              <a:ext cx="222144" cy="18029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flipH="1">
              <a:off x="8789968" y="5488934"/>
              <a:ext cx="582724" cy="634235"/>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flipH="1">
              <a:off x="8654862" y="5724760"/>
              <a:ext cx="206046" cy="247899"/>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flipH="1">
              <a:off x="8696604" y="5701419"/>
              <a:ext cx="51511" cy="38634"/>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8640540" y="5715872"/>
              <a:ext cx="200884" cy="261617"/>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8636913" y="4215177"/>
              <a:ext cx="1204248" cy="682194"/>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flipH="1">
              <a:off x="8604192" y="6039609"/>
              <a:ext cx="751599" cy="1078229"/>
              <a:chOff x="8421832" y="3221182"/>
              <a:chExt cx="1111827" cy="1595004"/>
            </a:xfrm>
          </p:grpSpPr>
          <p:sp>
            <p:nvSpPr>
              <p:cNvPr id="46" name="Freeform 45"/>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Freeform 40"/>
            <p:cNvSpPr/>
            <p:nvPr/>
          </p:nvSpPr>
          <p:spPr>
            <a:xfrm flipH="1">
              <a:off x="8777445" y="5979957"/>
              <a:ext cx="50946" cy="74720"/>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flipH="1">
              <a:off x="8614494" y="4192758"/>
              <a:ext cx="762263" cy="582907"/>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8655180" y="4731040"/>
              <a:ext cx="32251" cy="6987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9709431" y="4747776"/>
              <a:ext cx="32251" cy="6987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9654167" y="4743988"/>
              <a:ext cx="32251" cy="6987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Off-page Connector 12"/>
            <p:cNvSpPr/>
            <p:nvPr/>
          </p:nvSpPr>
          <p:spPr>
            <a:xfrm>
              <a:off x="9119004" y="5640893"/>
              <a:ext cx="30906" cy="30906"/>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Freeform 217"/>
            <p:cNvSpPr/>
            <p:nvPr/>
          </p:nvSpPr>
          <p:spPr>
            <a:xfrm>
              <a:off x="8747048" y="4519711"/>
              <a:ext cx="903808" cy="458965"/>
            </a:xfrm>
            <a:custGeom>
              <a:avLst/>
              <a:gdLst>
                <a:gd name="connsiteX0" fmla="*/ 88262 w 903808"/>
                <a:gd name="connsiteY0" fmla="*/ 0 h 458965"/>
                <a:gd name="connsiteX1" fmla="*/ 56488 w 903808"/>
                <a:gd name="connsiteY1" fmla="*/ 63549 h 458965"/>
                <a:gd name="connsiteX2" fmla="*/ 52957 w 903808"/>
                <a:gd name="connsiteY2" fmla="*/ 77671 h 458965"/>
                <a:gd name="connsiteX3" fmla="*/ 24713 w 903808"/>
                <a:gd name="connsiteY3" fmla="*/ 67080 h 458965"/>
                <a:gd name="connsiteX4" fmla="*/ 21183 w 903808"/>
                <a:gd name="connsiteY4" fmla="*/ 102385 h 458965"/>
                <a:gd name="connsiteX5" fmla="*/ 7061 w 903808"/>
                <a:gd name="connsiteY5" fmla="*/ 176525 h 458965"/>
                <a:gd name="connsiteX6" fmla="*/ 0 w 903808"/>
                <a:gd name="connsiteY6" fmla="*/ 218891 h 458965"/>
                <a:gd name="connsiteX7" fmla="*/ 56488 w 903808"/>
                <a:gd name="connsiteY7" fmla="*/ 289501 h 458965"/>
                <a:gd name="connsiteX8" fmla="*/ 31774 w 903808"/>
                <a:gd name="connsiteY8" fmla="*/ 377764 h 458965"/>
                <a:gd name="connsiteX9" fmla="*/ 95323 w 903808"/>
                <a:gd name="connsiteY9" fmla="*/ 321276 h 458965"/>
                <a:gd name="connsiteX10" fmla="*/ 123567 w 903808"/>
                <a:gd name="connsiteY10" fmla="*/ 331867 h 458965"/>
                <a:gd name="connsiteX11" fmla="*/ 162403 w 903808"/>
                <a:gd name="connsiteY11" fmla="*/ 374233 h 458965"/>
                <a:gd name="connsiteX12" fmla="*/ 215360 w 903808"/>
                <a:gd name="connsiteY12" fmla="*/ 353050 h 458965"/>
                <a:gd name="connsiteX13" fmla="*/ 289501 w 903808"/>
                <a:gd name="connsiteY13" fmla="*/ 406008 h 458965"/>
                <a:gd name="connsiteX14" fmla="*/ 338928 w 903808"/>
                <a:gd name="connsiteY14" fmla="*/ 367172 h 458965"/>
                <a:gd name="connsiteX15" fmla="*/ 398947 w 903808"/>
                <a:gd name="connsiteY15" fmla="*/ 282440 h 458965"/>
                <a:gd name="connsiteX16" fmla="*/ 448374 w 903808"/>
                <a:gd name="connsiteY16" fmla="*/ 271849 h 458965"/>
                <a:gd name="connsiteX17" fmla="*/ 490740 w 903808"/>
                <a:gd name="connsiteY17" fmla="*/ 300093 h 458965"/>
                <a:gd name="connsiteX18" fmla="*/ 518984 w 903808"/>
                <a:gd name="connsiteY18" fmla="*/ 349520 h 458965"/>
                <a:gd name="connsiteX19" fmla="*/ 579002 w 903808"/>
                <a:gd name="connsiteY19" fmla="*/ 406008 h 458965"/>
                <a:gd name="connsiteX20" fmla="*/ 674326 w 903808"/>
                <a:gd name="connsiteY20" fmla="*/ 458965 h 458965"/>
                <a:gd name="connsiteX21" fmla="*/ 706100 w 903808"/>
                <a:gd name="connsiteY21" fmla="*/ 420130 h 458965"/>
                <a:gd name="connsiteX22" fmla="*/ 759058 w 903808"/>
                <a:gd name="connsiteY22" fmla="*/ 451904 h 458965"/>
                <a:gd name="connsiteX23" fmla="*/ 797893 w 903808"/>
                <a:gd name="connsiteY23" fmla="*/ 363642 h 458965"/>
                <a:gd name="connsiteX24" fmla="*/ 829668 w 903808"/>
                <a:gd name="connsiteY24" fmla="*/ 384825 h 458965"/>
                <a:gd name="connsiteX25" fmla="*/ 875564 w 903808"/>
                <a:gd name="connsiteY25" fmla="*/ 303623 h 458965"/>
                <a:gd name="connsiteX26" fmla="*/ 903808 w 903808"/>
                <a:gd name="connsiteY26" fmla="*/ 293032 h 458965"/>
                <a:gd name="connsiteX27" fmla="*/ 896747 w 903808"/>
                <a:gd name="connsiteY27" fmla="*/ 169464 h 458965"/>
                <a:gd name="connsiteX28" fmla="*/ 857912 w 903808"/>
                <a:gd name="connsiteY28" fmla="*/ 148281 h 458965"/>
                <a:gd name="connsiteX29" fmla="*/ 857912 w 903808"/>
                <a:gd name="connsiteY29" fmla="*/ 123568 h 458965"/>
                <a:gd name="connsiteX30" fmla="*/ 829668 w 903808"/>
                <a:gd name="connsiteY30" fmla="*/ 123568 h 458965"/>
                <a:gd name="connsiteX31" fmla="*/ 819076 w 903808"/>
                <a:gd name="connsiteY31" fmla="*/ 109446 h 458965"/>
                <a:gd name="connsiteX32" fmla="*/ 653143 w 903808"/>
                <a:gd name="connsiteY32" fmla="*/ 137690 h 458965"/>
                <a:gd name="connsiteX33" fmla="*/ 398947 w 903808"/>
                <a:gd name="connsiteY33" fmla="*/ 116507 h 458965"/>
                <a:gd name="connsiteX34" fmla="*/ 201238 w 903808"/>
                <a:gd name="connsiteY34" fmla="*/ 60019 h 458965"/>
                <a:gd name="connsiteX35" fmla="*/ 88262 w 903808"/>
                <a:gd name="connsiteY35" fmla="*/ 0 h 45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903808" h="458965">
                  <a:moveTo>
                    <a:pt x="88262" y="0"/>
                  </a:moveTo>
                  <a:lnTo>
                    <a:pt x="56488" y="63549"/>
                  </a:lnTo>
                  <a:lnTo>
                    <a:pt x="52957" y="77671"/>
                  </a:lnTo>
                  <a:lnTo>
                    <a:pt x="24713" y="67080"/>
                  </a:lnTo>
                  <a:lnTo>
                    <a:pt x="21183" y="102385"/>
                  </a:lnTo>
                  <a:lnTo>
                    <a:pt x="7061" y="176525"/>
                  </a:lnTo>
                  <a:lnTo>
                    <a:pt x="0" y="218891"/>
                  </a:lnTo>
                  <a:lnTo>
                    <a:pt x="56488" y="289501"/>
                  </a:lnTo>
                  <a:lnTo>
                    <a:pt x="31774" y="377764"/>
                  </a:lnTo>
                  <a:lnTo>
                    <a:pt x="95323" y="321276"/>
                  </a:lnTo>
                  <a:lnTo>
                    <a:pt x="123567" y="331867"/>
                  </a:lnTo>
                  <a:lnTo>
                    <a:pt x="162403" y="374233"/>
                  </a:lnTo>
                  <a:lnTo>
                    <a:pt x="215360" y="353050"/>
                  </a:lnTo>
                  <a:lnTo>
                    <a:pt x="289501" y="406008"/>
                  </a:lnTo>
                  <a:lnTo>
                    <a:pt x="338928" y="367172"/>
                  </a:lnTo>
                  <a:lnTo>
                    <a:pt x="398947" y="282440"/>
                  </a:lnTo>
                  <a:lnTo>
                    <a:pt x="448374" y="271849"/>
                  </a:lnTo>
                  <a:lnTo>
                    <a:pt x="490740" y="300093"/>
                  </a:lnTo>
                  <a:lnTo>
                    <a:pt x="518984" y="349520"/>
                  </a:lnTo>
                  <a:lnTo>
                    <a:pt x="579002" y="406008"/>
                  </a:lnTo>
                  <a:lnTo>
                    <a:pt x="674326" y="458965"/>
                  </a:lnTo>
                  <a:lnTo>
                    <a:pt x="706100" y="420130"/>
                  </a:lnTo>
                  <a:lnTo>
                    <a:pt x="759058" y="451904"/>
                  </a:lnTo>
                  <a:lnTo>
                    <a:pt x="797893" y="363642"/>
                  </a:lnTo>
                  <a:lnTo>
                    <a:pt x="829668" y="384825"/>
                  </a:lnTo>
                  <a:lnTo>
                    <a:pt x="875564" y="303623"/>
                  </a:lnTo>
                  <a:lnTo>
                    <a:pt x="903808" y="293032"/>
                  </a:lnTo>
                  <a:lnTo>
                    <a:pt x="896747" y="169464"/>
                  </a:lnTo>
                  <a:lnTo>
                    <a:pt x="857912" y="148281"/>
                  </a:lnTo>
                  <a:lnTo>
                    <a:pt x="857912" y="123568"/>
                  </a:lnTo>
                  <a:lnTo>
                    <a:pt x="829668" y="123568"/>
                  </a:lnTo>
                  <a:lnTo>
                    <a:pt x="819076" y="109446"/>
                  </a:lnTo>
                  <a:lnTo>
                    <a:pt x="653143" y="137690"/>
                  </a:lnTo>
                  <a:lnTo>
                    <a:pt x="398947" y="116507"/>
                  </a:lnTo>
                  <a:lnTo>
                    <a:pt x="201238" y="60019"/>
                  </a:lnTo>
                  <a:lnTo>
                    <a:pt x="88262" y="0"/>
                  </a:ln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9" name="Picture 218"/>
            <p:cNvPicPr>
              <a:picLocks noChangeAspect="1"/>
            </p:cNvPicPr>
            <p:nvPr/>
          </p:nvPicPr>
          <p:blipFill rotWithShape="1">
            <a:blip r:embed="rId3"/>
            <a:srcRect l="59246" t="51141" r="37507" b="42728"/>
            <a:stretch/>
          </p:blipFill>
          <p:spPr>
            <a:xfrm>
              <a:off x="8900587" y="4687411"/>
              <a:ext cx="148718" cy="157910"/>
            </a:xfrm>
            <a:prstGeom prst="ellipse">
              <a:avLst/>
            </a:prstGeom>
          </p:spPr>
        </p:pic>
        <p:pic>
          <p:nvPicPr>
            <p:cNvPr id="220" name="Picture 219"/>
            <p:cNvPicPr>
              <a:picLocks noChangeAspect="1"/>
            </p:cNvPicPr>
            <p:nvPr/>
          </p:nvPicPr>
          <p:blipFill rotWithShape="1">
            <a:blip r:embed="rId3"/>
            <a:srcRect l="68900" t="54063" r="27978" b="39879"/>
            <a:stretch/>
          </p:blipFill>
          <p:spPr>
            <a:xfrm>
              <a:off x="9355763" y="4751392"/>
              <a:ext cx="143011" cy="156011"/>
            </a:xfrm>
            <a:prstGeom prst="ellipse">
              <a:avLst/>
            </a:prstGeom>
          </p:spPr>
        </p:pic>
      </p:grpSp>
      <p:grpSp>
        <p:nvGrpSpPr>
          <p:cNvPr id="229" name="Group 228"/>
          <p:cNvGrpSpPr/>
          <p:nvPr/>
        </p:nvGrpSpPr>
        <p:grpSpPr>
          <a:xfrm>
            <a:off x="8039383" y="4495614"/>
            <a:ext cx="2247618" cy="4096895"/>
            <a:chOff x="8039383" y="4495614"/>
            <a:chExt cx="2247618" cy="4096895"/>
          </a:xfrm>
        </p:grpSpPr>
        <p:grpSp>
          <p:nvGrpSpPr>
            <p:cNvPr id="78" name="Group 77"/>
            <p:cNvGrpSpPr/>
            <p:nvPr/>
          </p:nvGrpSpPr>
          <p:grpSpPr>
            <a:xfrm flipH="1">
              <a:off x="8039383" y="4495614"/>
              <a:ext cx="2185004" cy="4096895"/>
              <a:chOff x="9623561" y="231893"/>
              <a:chExt cx="2687385" cy="5038863"/>
            </a:xfrm>
          </p:grpSpPr>
          <p:grpSp>
            <p:nvGrpSpPr>
              <p:cNvPr id="79" name="Group 78"/>
              <p:cNvGrpSpPr/>
              <p:nvPr/>
            </p:nvGrpSpPr>
            <p:grpSpPr>
              <a:xfrm>
                <a:off x="9623561" y="231893"/>
                <a:ext cx="2687385" cy="5038863"/>
                <a:chOff x="9623561" y="231893"/>
                <a:chExt cx="2687385" cy="5038863"/>
              </a:xfrm>
            </p:grpSpPr>
            <p:grpSp>
              <p:nvGrpSpPr>
                <p:cNvPr id="81" name="Group 80"/>
                <p:cNvGrpSpPr/>
                <p:nvPr/>
              </p:nvGrpSpPr>
              <p:grpSpPr>
                <a:xfrm>
                  <a:off x="10873126" y="4017293"/>
                  <a:ext cx="1044410" cy="957736"/>
                  <a:chOff x="10873126" y="4017293"/>
                  <a:chExt cx="1044410" cy="957736"/>
                </a:xfrm>
              </p:grpSpPr>
              <p:sp>
                <p:nvSpPr>
                  <p:cNvPr id="208" name="Freeform 207"/>
                  <p:cNvSpPr/>
                  <p:nvPr/>
                </p:nvSpPr>
                <p:spPr>
                  <a:xfrm>
                    <a:off x="10873126" y="4017293"/>
                    <a:ext cx="975071" cy="927401"/>
                  </a:xfrm>
                  <a:custGeom>
                    <a:avLst/>
                    <a:gdLst>
                      <a:gd name="connsiteX0" fmla="*/ 91007 w 975071"/>
                      <a:gd name="connsiteY0" fmla="*/ 927401 h 927401"/>
                      <a:gd name="connsiteX1" fmla="*/ 0 w 975071"/>
                      <a:gd name="connsiteY1" fmla="*/ 212349 h 927401"/>
                      <a:gd name="connsiteX2" fmla="*/ 0 w 975071"/>
                      <a:gd name="connsiteY2" fmla="*/ 173346 h 927401"/>
                      <a:gd name="connsiteX3" fmla="*/ 39003 w 975071"/>
                      <a:gd name="connsiteY3" fmla="*/ 82339 h 927401"/>
                      <a:gd name="connsiteX4" fmla="*/ 494036 w 975071"/>
                      <a:gd name="connsiteY4" fmla="*/ 0 h 927401"/>
                      <a:gd name="connsiteX5" fmla="*/ 940402 w 975071"/>
                      <a:gd name="connsiteY5" fmla="*/ 216682 h 927401"/>
                      <a:gd name="connsiteX6" fmla="*/ 914400 w 975071"/>
                      <a:gd name="connsiteY6" fmla="*/ 355359 h 927401"/>
                      <a:gd name="connsiteX7" fmla="*/ 975071 w 975071"/>
                      <a:gd name="connsiteY7" fmla="*/ 918734 h 927401"/>
                      <a:gd name="connsiteX8" fmla="*/ 697718 w 975071"/>
                      <a:gd name="connsiteY8" fmla="*/ 364026 h 927401"/>
                      <a:gd name="connsiteX9" fmla="*/ 693384 w 975071"/>
                      <a:gd name="connsiteY9" fmla="*/ 212349 h 927401"/>
                      <a:gd name="connsiteX10" fmla="*/ 485369 w 975071"/>
                      <a:gd name="connsiteY10" fmla="*/ 121342 h 927401"/>
                      <a:gd name="connsiteX11" fmla="*/ 242684 w 975071"/>
                      <a:gd name="connsiteY11" fmla="*/ 182013 h 927401"/>
                      <a:gd name="connsiteX12" fmla="*/ 264353 w 975071"/>
                      <a:gd name="connsiteY12" fmla="*/ 346692 h 927401"/>
                      <a:gd name="connsiteX13" fmla="*/ 277354 w 975071"/>
                      <a:gd name="connsiteY13" fmla="*/ 429031 h 927401"/>
                      <a:gd name="connsiteX14" fmla="*/ 264353 w 975071"/>
                      <a:gd name="connsiteY14" fmla="*/ 554707 h 927401"/>
                      <a:gd name="connsiteX15" fmla="*/ 216683 w 975071"/>
                      <a:gd name="connsiteY15" fmla="*/ 706385 h 927401"/>
                      <a:gd name="connsiteX16" fmla="*/ 91007 w 975071"/>
                      <a:gd name="connsiteY16" fmla="*/ 927401 h 927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75071" h="927401">
                        <a:moveTo>
                          <a:pt x="91007" y="927401"/>
                        </a:moveTo>
                        <a:lnTo>
                          <a:pt x="0" y="212349"/>
                        </a:lnTo>
                        <a:lnTo>
                          <a:pt x="0" y="173346"/>
                        </a:lnTo>
                        <a:lnTo>
                          <a:pt x="39003" y="82339"/>
                        </a:lnTo>
                        <a:lnTo>
                          <a:pt x="494036" y="0"/>
                        </a:lnTo>
                        <a:lnTo>
                          <a:pt x="940402" y="216682"/>
                        </a:lnTo>
                        <a:lnTo>
                          <a:pt x="914400" y="355359"/>
                        </a:lnTo>
                        <a:lnTo>
                          <a:pt x="975071" y="918734"/>
                        </a:lnTo>
                        <a:lnTo>
                          <a:pt x="697718" y="364026"/>
                        </a:lnTo>
                        <a:lnTo>
                          <a:pt x="693384" y="212349"/>
                        </a:lnTo>
                        <a:lnTo>
                          <a:pt x="485369" y="121342"/>
                        </a:lnTo>
                        <a:lnTo>
                          <a:pt x="242684" y="182013"/>
                        </a:lnTo>
                        <a:lnTo>
                          <a:pt x="264353" y="346692"/>
                        </a:lnTo>
                        <a:lnTo>
                          <a:pt x="277354" y="429031"/>
                        </a:lnTo>
                        <a:lnTo>
                          <a:pt x="264353" y="554707"/>
                        </a:lnTo>
                        <a:lnTo>
                          <a:pt x="216683" y="706385"/>
                        </a:lnTo>
                        <a:lnTo>
                          <a:pt x="91007" y="927401"/>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9" name="Freeform 208"/>
                  <p:cNvSpPr/>
                  <p:nvPr/>
                </p:nvSpPr>
                <p:spPr>
                  <a:xfrm>
                    <a:off x="10873126" y="4212307"/>
                    <a:ext cx="134343" cy="676049"/>
                  </a:xfrm>
                  <a:custGeom>
                    <a:avLst/>
                    <a:gdLst>
                      <a:gd name="connsiteX0" fmla="*/ 39003 w 134343"/>
                      <a:gd name="connsiteY0" fmla="*/ 624046 h 676049"/>
                      <a:gd name="connsiteX1" fmla="*/ 0 w 134343"/>
                      <a:gd name="connsiteY1" fmla="*/ 26002 h 676049"/>
                      <a:gd name="connsiteX2" fmla="*/ 30336 w 134343"/>
                      <a:gd name="connsiteY2" fmla="*/ 0 h 676049"/>
                      <a:gd name="connsiteX3" fmla="*/ 134343 w 134343"/>
                      <a:gd name="connsiteY3" fmla="*/ 520038 h 676049"/>
                      <a:gd name="connsiteX4" fmla="*/ 104008 w 134343"/>
                      <a:gd name="connsiteY4" fmla="*/ 676049 h 676049"/>
                      <a:gd name="connsiteX5" fmla="*/ 39003 w 134343"/>
                      <a:gd name="connsiteY5" fmla="*/ 624046 h 676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343" h="676049">
                        <a:moveTo>
                          <a:pt x="39003" y="624046"/>
                        </a:moveTo>
                        <a:lnTo>
                          <a:pt x="0" y="26002"/>
                        </a:lnTo>
                        <a:lnTo>
                          <a:pt x="30336" y="0"/>
                        </a:lnTo>
                        <a:lnTo>
                          <a:pt x="134343" y="520038"/>
                        </a:lnTo>
                        <a:lnTo>
                          <a:pt x="104008" y="676049"/>
                        </a:lnTo>
                        <a:lnTo>
                          <a:pt x="39003" y="624046"/>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Freeform 209"/>
                  <p:cNvSpPr/>
                  <p:nvPr/>
                </p:nvSpPr>
                <p:spPr>
                  <a:xfrm>
                    <a:off x="11592512" y="4411655"/>
                    <a:ext cx="225350" cy="429031"/>
                  </a:xfrm>
                  <a:custGeom>
                    <a:avLst/>
                    <a:gdLst>
                      <a:gd name="connsiteX0" fmla="*/ 0 w 225350"/>
                      <a:gd name="connsiteY0" fmla="*/ 0 h 429031"/>
                      <a:gd name="connsiteX1" fmla="*/ 108341 w 225350"/>
                      <a:gd name="connsiteY1" fmla="*/ 420364 h 429031"/>
                      <a:gd name="connsiteX2" fmla="*/ 225350 w 225350"/>
                      <a:gd name="connsiteY2" fmla="*/ 429031 h 429031"/>
                      <a:gd name="connsiteX3" fmla="*/ 121342 w 225350"/>
                      <a:gd name="connsiteY3" fmla="*/ 8667 h 429031"/>
                      <a:gd name="connsiteX4" fmla="*/ 0 w 225350"/>
                      <a:gd name="connsiteY4" fmla="*/ 0 h 429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350" h="429031">
                        <a:moveTo>
                          <a:pt x="0" y="0"/>
                        </a:moveTo>
                        <a:lnTo>
                          <a:pt x="108341" y="420364"/>
                        </a:lnTo>
                        <a:lnTo>
                          <a:pt x="225350" y="429031"/>
                        </a:lnTo>
                        <a:lnTo>
                          <a:pt x="121342" y="866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Freeform 210"/>
                  <p:cNvSpPr/>
                  <p:nvPr/>
                </p:nvSpPr>
                <p:spPr>
                  <a:xfrm>
                    <a:off x="11024804" y="4164637"/>
                    <a:ext cx="130009" cy="706385"/>
                  </a:xfrm>
                  <a:custGeom>
                    <a:avLst/>
                    <a:gdLst>
                      <a:gd name="connsiteX0" fmla="*/ 69338 w 130009"/>
                      <a:gd name="connsiteY0" fmla="*/ 702051 h 706385"/>
                      <a:gd name="connsiteX1" fmla="*/ 43336 w 130009"/>
                      <a:gd name="connsiteY1" fmla="*/ 585043 h 706385"/>
                      <a:gd name="connsiteX2" fmla="*/ 78005 w 130009"/>
                      <a:gd name="connsiteY2" fmla="*/ 537372 h 706385"/>
                      <a:gd name="connsiteX3" fmla="*/ 130009 w 130009"/>
                      <a:gd name="connsiteY3" fmla="*/ 368360 h 706385"/>
                      <a:gd name="connsiteX4" fmla="*/ 112675 w 130009"/>
                      <a:gd name="connsiteY4" fmla="*/ 151678 h 706385"/>
                      <a:gd name="connsiteX5" fmla="*/ 95340 w 130009"/>
                      <a:gd name="connsiteY5" fmla="*/ 34669 h 706385"/>
                      <a:gd name="connsiteX6" fmla="*/ 4333 w 130009"/>
                      <a:gd name="connsiteY6" fmla="*/ 0 h 706385"/>
                      <a:gd name="connsiteX7" fmla="*/ 78005 w 130009"/>
                      <a:gd name="connsiteY7" fmla="*/ 190681 h 706385"/>
                      <a:gd name="connsiteX8" fmla="*/ 95340 w 130009"/>
                      <a:gd name="connsiteY8" fmla="*/ 342358 h 706385"/>
                      <a:gd name="connsiteX9" fmla="*/ 60671 w 130009"/>
                      <a:gd name="connsiteY9" fmla="*/ 485369 h 706385"/>
                      <a:gd name="connsiteX10" fmla="*/ 21668 w 130009"/>
                      <a:gd name="connsiteY10" fmla="*/ 580709 h 706385"/>
                      <a:gd name="connsiteX11" fmla="*/ 21668 w 130009"/>
                      <a:gd name="connsiteY11" fmla="*/ 658715 h 706385"/>
                      <a:gd name="connsiteX12" fmla="*/ 0 w 130009"/>
                      <a:gd name="connsiteY12" fmla="*/ 706385 h 706385"/>
                      <a:gd name="connsiteX13" fmla="*/ 69338 w 130009"/>
                      <a:gd name="connsiteY13" fmla="*/ 702051 h 706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0009" h="706385">
                        <a:moveTo>
                          <a:pt x="69338" y="702051"/>
                        </a:moveTo>
                        <a:lnTo>
                          <a:pt x="43336" y="585043"/>
                        </a:lnTo>
                        <a:lnTo>
                          <a:pt x="78005" y="537372"/>
                        </a:lnTo>
                        <a:lnTo>
                          <a:pt x="130009" y="368360"/>
                        </a:lnTo>
                        <a:lnTo>
                          <a:pt x="112675" y="151678"/>
                        </a:lnTo>
                        <a:lnTo>
                          <a:pt x="95340" y="34669"/>
                        </a:lnTo>
                        <a:lnTo>
                          <a:pt x="4333" y="0"/>
                        </a:lnTo>
                        <a:lnTo>
                          <a:pt x="78005" y="190681"/>
                        </a:lnTo>
                        <a:lnTo>
                          <a:pt x="95340" y="342358"/>
                        </a:lnTo>
                        <a:lnTo>
                          <a:pt x="60671" y="485369"/>
                        </a:lnTo>
                        <a:lnTo>
                          <a:pt x="21668" y="580709"/>
                        </a:lnTo>
                        <a:lnTo>
                          <a:pt x="21668" y="658715"/>
                        </a:lnTo>
                        <a:lnTo>
                          <a:pt x="0" y="706385"/>
                        </a:lnTo>
                        <a:lnTo>
                          <a:pt x="69338" y="702051"/>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Freeform 211"/>
                  <p:cNvSpPr/>
                  <p:nvPr/>
                </p:nvSpPr>
                <p:spPr>
                  <a:xfrm>
                    <a:off x="11739856" y="4242643"/>
                    <a:ext cx="143010" cy="580709"/>
                  </a:xfrm>
                  <a:custGeom>
                    <a:avLst/>
                    <a:gdLst>
                      <a:gd name="connsiteX0" fmla="*/ 143010 w 143010"/>
                      <a:gd name="connsiteY0" fmla="*/ 580709 h 580709"/>
                      <a:gd name="connsiteX1" fmla="*/ 43336 w 143010"/>
                      <a:gd name="connsiteY1" fmla="*/ 138676 h 580709"/>
                      <a:gd name="connsiteX2" fmla="*/ 78006 w 143010"/>
                      <a:gd name="connsiteY2" fmla="*/ 0 h 580709"/>
                      <a:gd name="connsiteX3" fmla="*/ 21668 w 143010"/>
                      <a:gd name="connsiteY3" fmla="*/ 60671 h 580709"/>
                      <a:gd name="connsiteX4" fmla="*/ 0 w 143010"/>
                      <a:gd name="connsiteY4" fmla="*/ 112675 h 580709"/>
                      <a:gd name="connsiteX5" fmla="*/ 47670 w 143010"/>
                      <a:gd name="connsiteY5" fmla="*/ 303355 h 580709"/>
                      <a:gd name="connsiteX6" fmla="*/ 143010 w 143010"/>
                      <a:gd name="connsiteY6" fmla="*/ 580709 h 580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3010" h="580709">
                        <a:moveTo>
                          <a:pt x="143010" y="580709"/>
                        </a:moveTo>
                        <a:lnTo>
                          <a:pt x="43336" y="138676"/>
                        </a:lnTo>
                        <a:lnTo>
                          <a:pt x="78006" y="0"/>
                        </a:lnTo>
                        <a:lnTo>
                          <a:pt x="21668" y="60671"/>
                        </a:lnTo>
                        <a:lnTo>
                          <a:pt x="0" y="112675"/>
                        </a:lnTo>
                        <a:lnTo>
                          <a:pt x="47670" y="303355"/>
                        </a:lnTo>
                        <a:lnTo>
                          <a:pt x="143010" y="580709"/>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Freeform 212"/>
                  <p:cNvSpPr/>
                  <p:nvPr/>
                </p:nvSpPr>
                <p:spPr>
                  <a:xfrm>
                    <a:off x="10877460" y="4819018"/>
                    <a:ext cx="229683" cy="151678"/>
                  </a:xfrm>
                  <a:custGeom>
                    <a:avLst/>
                    <a:gdLst>
                      <a:gd name="connsiteX0" fmla="*/ 0 w 229683"/>
                      <a:gd name="connsiteY0" fmla="*/ 86673 h 151678"/>
                      <a:gd name="connsiteX1" fmla="*/ 8667 w 229683"/>
                      <a:gd name="connsiteY1" fmla="*/ 17335 h 151678"/>
                      <a:gd name="connsiteX2" fmla="*/ 21668 w 229683"/>
                      <a:gd name="connsiteY2" fmla="*/ 0 h 151678"/>
                      <a:gd name="connsiteX3" fmla="*/ 39003 w 229683"/>
                      <a:gd name="connsiteY3" fmla="*/ 30336 h 151678"/>
                      <a:gd name="connsiteX4" fmla="*/ 82339 w 229683"/>
                      <a:gd name="connsiteY4" fmla="*/ 34669 h 151678"/>
                      <a:gd name="connsiteX5" fmla="*/ 117008 w 229683"/>
                      <a:gd name="connsiteY5" fmla="*/ 52004 h 151678"/>
                      <a:gd name="connsiteX6" fmla="*/ 156011 w 229683"/>
                      <a:gd name="connsiteY6" fmla="*/ 52004 h 151678"/>
                      <a:gd name="connsiteX7" fmla="*/ 182013 w 229683"/>
                      <a:gd name="connsiteY7" fmla="*/ 39003 h 151678"/>
                      <a:gd name="connsiteX8" fmla="*/ 216682 w 229683"/>
                      <a:gd name="connsiteY8" fmla="*/ 43337 h 151678"/>
                      <a:gd name="connsiteX9" fmla="*/ 229683 w 229683"/>
                      <a:gd name="connsiteY9" fmla="*/ 52004 h 151678"/>
                      <a:gd name="connsiteX10" fmla="*/ 225349 w 229683"/>
                      <a:gd name="connsiteY10" fmla="*/ 104008 h 151678"/>
                      <a:gd name="connsiteX11" fmla="*/ 216682 w 229683"/>
                      <a:gd name="connsiteY11" fmla="*/ 125676 h 151678"/>
                      <a:gd name="connsiteX12" fmla="*/ 73672 w 229683"/>
                      <a:gd name="connsiteY12" fmla="*/ 151678 h 151678"/>
                      <a:gd name="connsiteX13" fmla="*/ 0 w 229683"/>
                      <a:gd name="connsiteY13" fmla="*/ 86673 h 151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29683" h="151678">
                        <a:moveTo>
                          <a:pt x="0" y="86673"/>
                        </a:moveTo>
                        <a:lnTo>
                          <a:pt x="8667" y="17335"/>
                        </a:lnTo>
                        <a:lnTo>
                          <a:pt x="21668" y="0"/>
                        </a:lnTo>
                        <a:lnTo>
                          <a:pt x="39003" y="30336"/>
                        </a:lnTo>
                        <a:lnTo>
                          <a:pt x="82339" y="34669"/>
                        </a:lnTo>
                        <a:lnTo>
                          <a:pt x="117008" y="52004"/>
                        </a:lnTo>
                        <a:lnTo>
                          <a:pt x="156011" y="52004"/>
                        </a:lnTo>
                        <a:lnTo>
                          <a:pt x="182013" y="39003"/>
                        </a:lnTo>
                        <a:lnTo>
                          <a:pt x="216682" y="43337"/>
                        </a:lnTo>
                        <a:lnTo>
                          <a:pt x="229683" y="52004"/>
                        </a:lnTo>
                        <a:lnTo>
                          <a:pt x="225349" y="104008"/>
                        </a:lnTo>
                        <a:lnTo>
                          <a:pt x="216682" y="125676"/>
                        </a:lnTo>
                        <a:lnTo>
                          <a:pt x="73672" y="151678"/>
                        </a:lnTo>
                        <a:lnTo>
                          <a:pt x="0" y="86673"/>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Freeform 213"/>
                  <p:cNvSpPr/>
                  <p:nvPr/>
                </p:nvSpPr>
                <p:spPr>
                  <a:xfrm>
                    <a:off x="11674851" y="4806017"/>
                    <a:ext cx="234017" cy="108341"/>
                  </a:xfrm>
                  <a:custGeom>
                    <a:avLst/>
                    <a:gdLst>
                      <a:gd name="connsiteX0" fmla="*/ 0 w 234017"/>
                      <a:gd name="connsiteY0" fmla="*/ 69338 h 108341"/>
                      <a:gd name="connsiteX1" fmla="*/ 13001 w 234017"/>
                      <a:gd name="connsiteY1" fmla="*/ 0 h 108341"/>
                      <a:gd name="connsiteX2" fmla="*/ 34669 w 234017"/>
                      <a:gd name="connsiteY2" fmla="*/ 21668 h 108341"/>
                      <a:gd name="connsiteX3" fmla="*/ 91007 w 234017"/>
                      <a:gd name="connsiteY3" fmla="*/ 26002 h 108341"/>
                      <a:gd name="connsiteX4" fmla="*/ 112675 w 234017"/>
                      <a:gd name="connsiteY4" fmla="*/ 43337 h 108341"/>
                      <a:gd name="connsiteX5" fmla="*/ 151678 w 234017"/>
                      <a:gd name="connsiteY5" fmla="*/ 17335 h 108341"/>
                      <a:gd name="connsiteX6" fmla="*/ 195014 w 234017"/>
                      <a:gd name="connsiteY6" fmla="*/ 34669 h 108341"/>
                      <a:gd name="connsiteX7" fmla="*/ 212349 w 234017"/>
                      <a:gd name="connsiteY7" fmla="*/ 13001 h 108341"/>
                      <a:gd name="connsiteX8" fmla="*/ 225350 w 234017"/>
                      <a:gd name="connsiteY8" fmla="*/ 34669 h 108341"/>
                      <a:gd name="connsiteX9" fmla="*/ 234017 w 234017"/>
                      <a:gd name="connsiteY9" fmla="*/ 86673 h 108341"/>
                      <a:gd name="connsiteX10" fmla="*/ 65005 w 234017"/>
                      <a:gd name="connsiteY10" fmla="*/ 108341 h 108341"/>
                      <a:gd name="connsiteX11" fmla="*/ 0 w 234017"/>
                      <a:gd name="connsiteY11" fmla="*/ 69338 h 10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4017" h="108341">
                        <a:moveTo>
                          <a:pt x="0" y="69338"/>
                        </a:moveTo>
                        <a:lnTo>
                          <a:pt x="13001" y="0"/>
                        </a:lnTo>
                        <a:lnTo>
                          <a:pt x="34669" y="21668"/>
                        </a:lnTo>
                        <a:lnTo>
                          <a:pt x="91007" y="26002"/>
                        </a:lnTo>
                        <a:lnTo>
                          <a:pt x="112675" y="43337"/>
                        </a:lnTo>
                        <a:lnTo>
                          <a:pt x="151678" y="17335"/>
                        </a:lnTo>
                        <a:lnTo>
                          <a:pt x="195014" y="34669"/>
                        </a:lnTo>
                        <a:lnTo>
                          <a:pt x="212349" y="13001"/>
                        </a:lnTo>
                        <a:lnTo>
                          <a:pt x="225350" y="34669"/>
                        </a:lnTo>
                        <a:lnTo>
                          <a:pt x="234017" y="86673"/>
                        </a:lnTo>
                        <a:lnTo>
                          <a:pt x="65005" y="108341"/>
                        </a:lnTo>
                        <a:lnTo>
                          <a:pt x="0" y="69338"/>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5" name="Freeform 214"/>
                  <p:cNvSpPr/>
                  <p:nvPr/>
                </p:nvSpPr>
                <p:spPr>
                  <a:xfrm>
                    <a:off x="10894794" y="4871022"/>
                    <a:ext cx="216683" cy="104007"/>
                  </a:xfrm>
                  <a:custGeom>
                    <a:avLst/>
                    <a:gdLst>
                      <a:gd name="connsiteX0" fmla="*/ 203682 w 216683"/>
                      <a:gd name="connsiteY0" fmla="*/ 0 h 104007"/>
                      <a:gd name="connsiteX1" fmla="*/ 208015 w 216683"/>
                      <a:gd name="connsiteY1" fmla="*/ 60671 h 104007"/>
                      <a:gd name="connsiteX2" fmla="*/ 216683 w 216683"/>
                      <a:gd name="connsiteY2" fmla="*/ 73672 h 104007"/>
                      <a:gd name="connsiteX3" fmla="*/ 160345 w 216683"/>
                      <a:gd name="connsiteY3" fmla="*/ 104007 h 104007"/>
                      <a:gd name="connsiteX4" fmla="*/ 0 w 216683"/>
                      <a:gd name="connsiteY4" fmla="*/ 34669 h 104007"/>
                      <a:gd name="connsiteX5" fmla="*/ 112675 w 216683"/>
                      <a:gd name="connsiteY5" fmla="*/ 43336 h 104007"/>
                      <a:gd name="connsiteX6" fmla="*/ 147344 w 216683"/>
                      <a:gd name="connsiteY6" fmla="*/ 52004 h 104007"/>
                      <a:gd name="connsiteX7" fmla="*/ 203682 w 216683"/>
                      <a:gd name="connsiteY7" fmla="*/ 0 h 104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683" h="104007">
                        <a:moveTo>
                          <a:pt x="203682" y="0"/>
                        </a:moveTo>
                        <a:lnTo>
                          <a:pt x="208015" y="60671"/>
                        </a:lnTo>
                        <a:lnTo>
                          <a:pt x="216683" y="73672"/>
                        </a:lnTo>
                        <a:lnTo>
                          <a:pt x="160345" y="104007"/>
                        </a:lnTo>
                        <a:lnTo>
                          <a:pt x="0" y="34669"/>
                        </a:lnTo>
                        <a:lnTo>
                          <a:pt x="112675" y="43336"/>
                        </a:lnTo>
                        <a:lnTo>
                          <a:pt x="147344" y="52004"/>
                        </a:lnTo>
                        <a:lnTo>
                          <a:pt x="203682" y="0"/>
                        </a:lnTo>
                        <a:close/>
                      </a:path>
                    </a:pathLst>
                  </a:custGeom>
                  <a:solidFill>
                    <a:srgbClr val="D9D9D9"/>
                  </a:solidFill>
                  <a:ln>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Freeform 215"/>
                  <p:cNvSpPr/>
                  <p:nvPr/>
                </p:nvSpPr>
                <p:spPr>
                  <a:xfrm>
                    <a:off x="11705187" y="4814684"/>
                    <a:ext cx="212349" cy="104008"/>
                  </a:xfrm>
                  <a:custGeom>
                    <a:avLst/>
                    <a:gdLst>
                      <a:gd name="connsiteX0" fmla="*/ 190680 w 212349"/>
                      <a:gd name="connsiteY0" fmla="*/ 0 h 104008"/>
                      <a:gd name="connsiteX1" fmla="*/ 212349 w 212349"/>
                      <a:gd name="connsiteY1" fmla="*/ 86673 h 104008"/>
                      <a:gd name="connsiteX2" fmla="*/ 52004 w 212349"/>
                      <a:gd name="connsiteY2" fmla="*/ 104008 h 104008"/>
                      <a:gd name="connsiteX3" fmla="*/ 0 w 212349"/>
                      <a:gd name="connsiteY3" fmla="*/ 60671 h 104008"/>
                      <a:gd name="connsiteX4" fmla="*/ 121342 w 212349"/>
                      <a:gd name="connsiteY4" fmla="*/ 65005 h 104008"/>
                      <a:gd name="connsiteX5" fmla="*/ 190680 w 212349"/>
                      <a:gd name="connsiteY5" fmla="*/ 0 h 104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2349" h="104008">
                        <a:moveTo>
                          <a:pt x="190680" y="0"/>
                        </a:moveTo>
                        <a:lnTo>
                          <a:pt x="212349" y="86673"/>
                        </a:lnTo>
                        <a:lnTo>
                          <a:pt x="52004" y="104008"/>
                        </a:lnTo>
                        <a:lnTo>
                          <a:pt x="0" y="60671"/>
                        </a:lnTo>
                        <a:lnTo>
                          <a:pt x="121342" y="65005"/>
                        </a:lnTo>
                        <a:lnTo>
                          <a:pt x="190680" y="0"/>
                        </a:lnTo>
                        <a:close/>
                      </a:path>
                    </a:pathLst>
                  </a:custGeom>
                  <a:solidFill>
                    <a:srgbClr val="D9D9D9"/>
                  </a:solidFill>
                  <a:ln>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2" name="Group 81"/>
                <p:cNvGrpSpPr/>
                <p:nvPr/>
              </p:nvGrpSpPr>
              <p:grpSpPr>
                <a:xfrm>
                  <a:off x="9623561" y="231893"/>
                  <a:ext cx="2687385" cy="5038863"/>
                  <a:chOff x="9649471" y="1085647"/>
                  <a:chExt cx="2687385" cy="5038863"/>
                </a:xfrm>
              </p:grpSpPr>
              <p:sp>
                <p:nvSpPr>
                  <p:cNvPr id="132" name="Freeform 131"/>
                  <p:cNvSpPr/>
                  <p:nvPr/>
                </p:nvSpPr>
                <p:spPr>
                  <a:xfrm>
                    <a:off x="10412436" y="2729036"/>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Freeform 132"/>
                  <p:cNvSpPr/>
                  <p:nvPr/>
                </p:nvSpPr>
                <p:spPr>
                  <a:xfrm>
                    <a:off x="10093656" y="2604824"/>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Freeform 133"/>
                  <p:cNvSpPr/>
                  <p:nvPr/>
                </p:nvSpPr>
                <p:spPr>
                  <a:xfrm>
                    <a:off x="10244381" y="2639993"/>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Freeform 134"/>
                  <p:cNvSpPr/>
                  <p:nvPr/>
                </p:nvSpPr>
                <p:spPr>
                  <a:xfrm>
                    <a:off x="10244381" y="2665114"/>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Freeform 135"/>
                  <p:cNvSpPr/>
                  <p:nvPr/>
                </p:nvSpPr>
                <p:spPr>
                  <a:xfrm>
                    <a:off x="10349889" y="2745501"/>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Freeform 136"/>
                  <p:cNvSpPr/>
                  <p:nvPr/>
                </p:nvSpPr>
                <p:spPr>
                  <a:xfrm>
                    <a:off x="11432981" y="2648923"/>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Freeform 137"/>
                  <p:cNvSpPr/>
                  <p:nvPr/>
                </p:nvSpPr>
                <p:spPr>
                  <a:xfrm>
                    <a:off x="11684190" y="2669019"/>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Freeform 138"/>
                  <p:cNvSpPr/>
                  <p:nvPr/>
                </p:nvSpPr>
                <p:spPr>
                  <a:xfrm>
                    <a:off x="11718882" y="2582172"/>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Freeform 139"/>
                  <p:cNvSpPr/>
                  <p:nvPr/>
                </p:nvSpPr>
                <p:spPr>
                  <a:xfrm>
                    <a:off x="11692849" y="2681456"/>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Freeform 140"/>
                  <p:cNvSpPr/>
                  <p:nvPr/>
                </p:nvSpPr>
                <p:spPr>
                  <a:xfrm>
                    <a:off x="11859139" y="2597808"/>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2" name="Group 141"/>
                  <p:cNvGrpSpPr/>
                  <p:nvPr/>
                </p:nvGrpSpPr>
                <p:grpSpPr>
                  <a:xfrm>
                    <a:off x="10552749" y="5722079"/>
                    <a:ext cx="1462972" cy="402431"/>
                    <a:chOff x="4224338" y="4626769"/>
                    <a:chExt cx="1462972" cy="402431"/>
                  </a:xfrm>
                  <a:solidFill>
                    <a:schemeClr val="tx1"/>
                  </a:solidFill>
                </p:grpSpPr>
                <p:sp>
                  <p:nvSpPr>
                    <p:cNvPr id="206" name="Freeform 205"/>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7" name="Freeform 206"/>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3" name="Freeform 142"/>
                  <p:cNvSpPr/>
                  <p:nvPr/>
                </p:nvSpPr>
                <p:spPr>
                  <a:xfrm>
                    <a:off x="10598533" y="2752118"/>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Freeform 143"/>
                  <p:cNvSpPr/>
                  <p:nvPr/>
                </p:nvSpPr>
                <p:spPr>
                  <a:xfrm>
                    <a:off x="10563161" y="2789326"/>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Freeform 144"/>
                  <p:cNvSpPr/>
                  <p:nvPr/>
                </p:nvSpPr>
                <p:spPr>
                  <a:xfrm>
                    <a:off x="11684006" y="4071873"/>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Freeform 145"/>
                  <p:cNvSpPr/>
                  <p:nvPr/>
                </p:nvSpPr>
                <p:spPr>
                  <a:xfrm>
                    <a:off x="11869578" y="3649201"/>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Freeform 146"/>
                  <p:cNvSpPr/>
                  <p:nvPr/>
                </p:nvSpPr>
                <p:spPr>
                  <a:xfrm>
                    <a:off x="11160130" y="3133660"/>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Freeform 147"/>
                  <p:cNvSpPr/>
                  <p:nvPr/>
                </p:nvSpPr>
                <p:spPr>
                  <a:xfrm>
                    <a:off x="10155243" y="1642998"/>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Freeform 148"/>
                  <p:cNvSpPr/>
                  <p:nvPr/>
                </p:nvSpPr>
                <p:spPr>
                  <a:xfrm>
                    <a:off x="9649471" y="3427744"/>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Freeform 149"/>
                  <p:cNvSpPr/>
                  <p:nvPr/>
                </p:nvSpPr>
                <p:spPr>
                  <a:xfrm>
                    <a:off x="9702806" y="3806363"/>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Freeform 150"/>
                  <p:cNvSpPr/>
                  <p:nvPr/>
                </p:nvSpPr>
                <p:spPr>
                  <a:xfrm>
                    <a:off x="10521955" y="3243198"/>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Freeform 151"/>
                  <p:cNvSpPr/>
                  <p:nvPr/>
                </p:nvSpPr>
                <p:spPr>
                  <a:xfrm>
                    <a:off x="11057983" y="3568238"/>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Freeform 152"/>
                  <p:cNvSpPr/>
                  <p:nvPr/>
                </p:nvSpPr>
                <p:spPr>
                  <a:xfrm>
                    <a:off x="11148470" y="3430126"/>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Freeform 153"/>
                  <p:cNvSpPr/>
                  <p:nvPr/>
                </p:nvSpPr>
                <p:spPr>
                  <a:xfrm>
                    <a:off x="11041068" y="3190810"/>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Freeform 154"/>
                  <p:cNvSpPr/>
                  <p:nvPr/>
                </p:nvSpPr>
                <p:spPr>
                  <a:xfrm>
                    <a:off x="11250618" y="3190810"/>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6" name="Group 155"/>
                  <p:cNvGrpSpPr/>
                  <p:nvPr/>
                </p:nvGrpSpPr>
                <p:grpSpPr>
                  <a:xfrm>
                    <a:off x="10155243" y="2019597"/>
                    <a:ext cx="1957391" cy="1232764"/>
                    <a:chOff x="3752850" y="996086"/>
                    <a:chExt cx="1928813" cy="1232764"/>
                  </a:xfrm>
                </p:grpSpPr>
                <p:grpSp>
                  <p:nvGrpSpPr>
                    <p:cNvPr id="179" name="Group 178"/>
                    <p:cNvGrpSpPr/>
                    <p:nvPr/>
                  </p:nvGrpSpPr>
                  <p:grpSpPr>
                    <a:xfrm>
                      <a:off x="3752850" y="1132799"/>
                      <a:ext cx="1928813" cy="1096051"/>
                      <a:chOff x="3752850" y="1132799"/>
                      <a:chExt cx="1928813" cy="1096051"/>
                    </a:xfrm>
                  </p:grpSpPr>
                  <p:grpSp>
                    <p:nvGrpSpPr>
                      <p:cNvPr id="183" name="Group 182"/>
                      <p:cNvGrpSpPr/>
                      <p:nvPr/>
                    </p:nvGrpSpPr>
                    <p:grpSpPr>
                      <a:xfrm>
                        <a:off x="3752850" y="1132799"/>
                        <a:ext cx="1482387" cy="1096051"/>
                        <a:chOff x="3752850" y="1132799"/>
                        <a:chExt cx="1482387" cy="1096051"/>
                      </a:xfrm>
                    </p:grpSpPr>
                    <p:grpSp>
                      <p:nvGrpSpPr>
                        <p:cNvPr id="186" name="Group 185"/>
                        <p:cNvGrpSpPr/>
                        <p:nvPr/>
                      </p:nvGrpSpPr>
                      <p:grpSpPr>
                        <a:xfrm>
                          <a:off x="4431180" y="1698425"/>
                          <a:ext cx="642937" cy="347068"/>
                          <a:chOff x="4431180" y="1698425"/>
                          <a:chExt cx="642937" cy="347068"/>
                        </a:xfrm>
                      </p:grpSpPr>
                      <p:sp>
                        <p:nvSpPr>
                          <p:cNvPr id="203" name="Freeform 20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4" name="Freeform 20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5" name="Freeform 20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7" name="Group 186"/>
                        <p:cNvGrpSpPr/>
                        <p:nvPr/>
                      </p:nvGrpSpPr>
                      <p:grpSpPr>
                        <a:xfrm>
                          <a:off x="4211678" y="1132799"/>
                          <a:ext cx="978727" cy="487676"/>
                          <a:chOff x="4211678" y="1132799"/>
                          <a:chExt cx="978727" cy="487676"/>
                        </a:xfrm>
                      </p:grpSpPr>
                      <p:sp>
                        <p:nvSpPr>
                          <p:cNvPr id="191" name="Oval 190"/>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2" name="Oval 191"/>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Oval 19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Oval 19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5" name="Group 194"/>
                          <p:cNvGrpSpPr/>
                          <p:nvPr/>
                        </p:nvGrpSpPr>
                        <p:grpSpPr>
                          <a:xfrm>
                            <a:off x="5007070" y="1288587"/>
                            <a:ext cx="110523" cy="162043"/>
                            <a:chOff x="5007070" y="1288587"/>
                            <a:chExt cx="110523" cy="162043"/>
                          </a:xfrm>
                        </p:grpSpPr>
                        <p:sp>
                          <p:nvSpPr>
                            <p:cNvPr id="200" name="Oval 199"/>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1" name="Oval 20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2" name="Oval 20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6" name="Group 195"/>
                          <p:cNvGrpSpPr/>
                          <p:nvPr/>
                        </p:nvGrpSpPr>
                        <p:grpSpPr>
                          <a:xfrm>
                            <a:off x="4325587" y="1395594"/>
                            <a:ext cx="108000" cy="144000"/>
                            <a:chOff x="5007070" y="1288587"/>
                            <a:chExt cx="110523" cy="162043"/>
                          </a:xfrm>
                        </p:grpSpPr>
                        <p:sp>
                          <p:nvSpPr>
                            <p:cNvPr id="197" name="Oval 196"/>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8" name="Oval 19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9" name="Oval 19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88" name="Freeform 18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Oval 188"/>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0" name="Oval 189"/>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4" name="Freeform 18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Freeform 18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0" name="Arc 179"/>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1" name="Arc 18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2" name="Arc 18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57" name="Arc 156"/>
                  <p:cNvSpPr/>
                  <p:nvPr/>
                </p:nvSpPr>
                <p:spPr>
                  <a:xfrm rot="6326081">
                    <a:off x="10697434" y="2654180"/>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8" name="Arc 157"/>
                  <p:cNvSpPr/>
                  <p:nvPr/>
                </p:nvSpPr>
                <p:spPr>
                  <a:xfrm rot="13063333" flipH="1">
                    <a:off x="11440695" y="2497404"/>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9" name="Oval 158"/>
                  <p:cNvSpPr/>
                  <p:nvPr/>
                </p:nvSpPr>
                <p:spPr>
                  <a:xfrm rot="20840436">
                    <a:off x="11466348" y="2592289"/>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159"/>
                  <p:cNvSpPr/>
                  <p:nvPr/>
                </p:nvSpPr>
                <p:spPr>
                  <a:xfrm>
                    <a:off x="10526718" y="3667060"/>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Freeform 160"/>
                  <p:cNvSpPr/>
                  <p:nvPr/>
                </p:nvSpPr>
                <p:spPr>
                  <a:xfrm>
                    <a:off x="10869618" y="3443223"/>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Freeform 161"/>
                  <p:cNvSpPr/>
                  <p:nvPr/>
                </p:nvSpPr>
                <p:spPr>
                  <a:xfrm>
                    <a:off x="11602097" y="3226529"/>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Freeform 162"/>
                  <p:cNvSpPr/>
                  <p:nvPr/>
                </p:nvSpPr>
                <p:spPr>
                  <a:xfrm>
                    <a:off x="11626691" y="3792076"/>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Freeform 163"/>
                  <p:cNvSpPr/>
                  <p:nvPr/>
                </p:nvSpPr>
                <p:spPr>
                  <a:xfrm>
                    <a:off x="11793543" y="3757548"/>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Freeform 164"/>
                  <p:cNvSpPr/>
                  <p:nvPr/>
                </p:nvSpPr>
                <p:spPr>
                  <a:xfrm>
                    <a:off x="11655513" y="3778928"/>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Freeform 165"/>
                  <p:cNvSpPr/>
                  <p:nvPr/>
                </p:nvSpPr>
                <p:spPr>
                  <a:xfrm>
                    <a:off x="10163553" y="1095695"/>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Freeform 166"/>
                  <p:cNvSpPr/>
                  <p:nvPr/>
                </p:nvSpPr>
                <p:spPr>
                  <a:xfrm>
                    <a:off x="10178626" y="1085647"/>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Freeform 167"/>
                  <p:cNvSpPr/>
                  <p:nvPr/>
                </p:nvSpPr>
                <p:spPr>
                  <a:xfrm>
                    <a:off x="10319303" y="1196179"/>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Freeform 168"/>
                  <p:cNvSpPr/>
                  <p:nvPr/>
                </p:nvSpPr>
                <p:spPr>
                  <a:xfrm>
                    <a:off x="11133219" y="1140913"/>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Freeform 169"/>
                  <p:cNvSpPr/>
                  <p:nvPr/>
                </p:nvSpPr>
                <p:spPr>
                  <a:xfrm>
                    <a:off x="10895442" y="430783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Freeform 170"/>
                  <p:cNvSpPr/>
                  <p:nvPr/>
                </p:nvSpPr>
                <p:spPr>
                  <a:xfrm>
                    <a:off x="11672876" y="4174292"/>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Freeform 171"/>
                  <p:cNvSpPr/>
                  <p:nvPr/>
                </p:nvSpPr>
                <p:spPr>
                  <a:xfrm>
                    <a:off x="11080054" y="1595459"/>
                    <a:ext cx="254923" cy="182880"/>
                  </a:xfrm>
                  <a:custGeom>
                    <a:avLst/>
                    <a:gdLst>
                      <a:gd name="connsiteX0" fmla="*/ 0 w 254923"/>
                      <a:gd name="connsiteY0" fmla="*/ 66502 h 182880"/>
                      <a:gd name="connsiteX1" fmla="*/ 138545 w 254923"/>
                      <a:gd name="connsiteY1" fmla="*/ 171796 h 182880"/>
                      <a:gd name="connsiteX2" fmla="*/ 254923 w 254923"/>
                      <a:gd name="connsiteY2" fmla="*/ 182880 h 182880"/>
                      <a:gd name="connsiteX3" fmla="*/ 177338 w 254923"/>
                      <a:gd name="connsiteY3" fmla="*/ 94211 h 182880"/>
                      <a:gd name="connsiteX4" fmla="*/ 27709 w 254923"/>
                      <a:gd name="connsiteY4" fmla="*/ 0 h 182880"/>
                      <a:gd name="connsiteX5" fmla="*/ 0 w 254923"/>
                      <a:gd name="connsiteY5" fmla="*/ 66502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923" h="182880">
                        <a:moveTo>
                          <a:pt x="0" y="66502"/>
                        </a:moveTo>
                        <a:lnTo>
                          <a:pt x="138545" y="171796"/>
                        </a:lnTo>
                        <a:lnTo>
                          <a:pt x="254923" y="182880"/>
                        </a:lnTo>
                        <a:lnTo>
                          <a:pt x="177338" y="94211"/>
                        </a:lnTo>
                        <a:lnTo>
                          <a:pt x="27709" y="0"/>
                        </a:lnTo>
                        <a:lnTo>
                          <a:pt x="0" y="6650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Freeform 172"/>
                  <p:cNvSpPr/>
                  <p:nvPr/>
                </p:nvSpPr>
                <p:spPr>
                  <a:xfrm>
                    <a:off x="10812162" y="3179805"/>
                    <a:ext cx="247135" cy="411892"/>
                  </a:xfrm>
                  <a:custGeom>
                    <a:avLst/>
                    <a:gdLst>
                      <a:gd name="connsiteX0" fmla="*/ 247135 w 247135"/>
                      <a:gd name="connsiteY0" fmla="*/ 37071 h 411892"/>
                      <a:gd name="connsiteX1" fmla="*/ 226541 w 247135"/>
                      <a:gd name="connsiteY1" fmla="*/ 123568 h 411892"/>
                      <a:gd name="connsiteX2" fmla="*/ 238897 w 247135"/>
                      <a:gd name="connsiteY2" fmla="*/ 205946 h 411892"/>
                      <a:gd name="connsiteX3" fmla="*/ 214184 w 247135"/>
                      <a:gd name="connsiteY3" fmla="*/ 341871 h 411892"/>
                      <a:gd name="connsiteX4" fmla="*/ 193589 w 247135"/>
                      <a:gd name="connsiteY4" fmla="*/ 247136 h 411892"/>
                      <a:gd name="connsiteX5" fmla="*/ 152400 w 247135"/>
                      <a:gd name="connsiteY5" fmla="*/ 164757 h 411892"/>
                      <a:gd name="connsiteX6" fmla="*/ 177114 w 247135"/>
                      <a:gd name="connsiteY6" fmla="*/ 57665 h 411892"/>
                      <a:gd name="connsiteX7" fmla="*/ 131806 w 247135"/>
                      <a:gd name="connsiteY7" fmla="*/ 57665 h 411892"/>
                      <a:gd name="connsiteX8" fmla="*/ 102973 w 247135"/>
                      <a:gd name="connsiteY8" fmla="*/ 177114 h 411892"/>
                      <a:gd name="connsiteX9" fmla="*/ 115330 w 247135"/>
                      <a:gd name="connsiteY9" fmla="*/ 296563 h 411892"/>
                      <a:gd name="connsiteX10" fmla="*/ 41189 w 247135"/>
                      <a:gd name="connsiteY10" fmla="*/ 411892 h 411892"/>
                      <a:gd name="connsiteX11" fmla="*/ 24714 w 247135"/>
                      <a:gd name="connsiteY11" fmla="*/ 350109 h 411892"/>
                      <a:gd name="connsiteX12" fmla="*/ 37070 w 247135"/>
                      <a:gd name="connsiteY12" fmla="*/ 205946 h 411892"/>
                      <a:gd name="connsiteX13" fmla="*/ 0 w 247135"/>
                      <a:gd name="connsiteY13" fmla="*/ 111211 h 411892"/>
                      <a:gd name="connsiteX14" fmla="*/ 82379 w 247135"/>
                      <a:gd name="connsiteY14" fmla="*/ 24714 h 411892"/>
                      <a:gd name="connsiteX15" fmla="*/ 49427 w 247135"/>
                      <a:gd name="connsiteY15" fmla="*/ 0 h 411892"/>
                      <a:gd name="connsiteX16" fmla="*/ 181233 w 247135"/>
                      <a:gd name="connsiteY16" fmla="*/ 24714 h 411892"/>
                      <a:gd name="connsiteX17" fmla="*/ 247135 w 247135"/>
                      <a:gd name="connsiteY17" fmla="*/ 37071 h 41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47135" h="411892">
                        <a:moveTo>
                          <a:pt x="247135" y="37071"/>
                        </a:moveTo>
                        <a:lnTo>
                          <a:pt x="226541" y="123568"/>
                        </a:lnTo>
                        <a:lnTo>
                          <a:pt x="238897" y="205946"/>
                        </a:lnTo>
                        <a:lnTo>
                          <a:pt x="214184" y="341871"/>
                        </a:lnTo>
                        <a:lnTo>
                          <a:pt x="193589" y="247136"/>
                        </a:lnTo>
                        <a:lnTo>
                          <a:pt x="152400" y="164757"/>
                        </a:lnTo>
                        <a:lnTo>
                          <a:pt x="177114" y="57665"/>
                        </a:lnTo>
                        <a:lnTo>
                          <a:pt x="131806" y="57665"/>
                        </a:lnTo>
                        <a:lnTo>
                          <a:pt x="102973" y="177114"/>
                        </a:lnTo>
                        <a:lnTo>
                          <a:pt x="115330" y="296563"/>
                        </a:lnTo>
                        <a:lnTo>
                          <a:pt x="41189" y="411892"/>
                        </a:lnTo>
                        <a:lnTo>
                          <a:pt x="24714" y="350109"/>
                        </a:lnTo>
                        <a:lnTo>
                          <a:pt x="37070" y="205946"/>
                        </a:lnTo>
                        <a:lnTo>
                          <a:pt x="0" y="111211"/>
                        </a:lnTo>
                        <a:lnTo>
                          <a:pt x="82379" y="24714"/>
                        </a:lnTo>
                        <a:lnTo>
                          <a:pt x="49427" y="0"/>
                        </a:lnTo>
                        <a:lnTo>
                          <a:pt x="181233" y="24714"/>
                        </a:lnTo>
                        <a:lnTo>
                          <a:pt x="247135" y="37071"/>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Freeform 173"/>
                  <p:cNvSpPr/>
                  <p:nvPr/>
                </p:nvSpPr>
                <p:spPr>
                  <a:xfrm>
                    <a:off x="10845114" y="3192162"/>
                    <a:ext cx="164756" cy="214184"/>
                  </a:xfrm>
                  <a:custGeom>
                    <a:avLst/>
                    <a:gdLst>
                      <a:gd name="connsiteX0" fmla="*/ 164756 w 164756"/>
                      <a:gd name="connsiteY0" fmla="*/ 12357 h 214184"/>
                      <a:gd name="connsiteX1" fmla="*/ 156518 w 164756"/>
                      <a:gd name="connsiteY1" fmla="*/ 98854 h 214184"/>
                      <a:gd name="connsiteX2" fmla="*/ 123567 w 164756"/>
                      <a:gd name="connsiteY2" fmla="*/ 185352 h 214184"/>
                      <a:gd name="connsiteX3" fmla="*/ 94735 w 164756"/>
                      <a:gd name="connsiteY3" fmla="*/ 214184 h 214184"/>
                      <a:gd name="connsiteX4" fmla="*/ 78259 w 164756"/>
                      <a:gd name="connsiteY4" fmla="*/ 210065 h 214184"/>
                      <a:gd name="connsiteX5" fmla="*/ 78259 w 164756"/>
                      <a:gd name="connsiteY5" fmla="*/ 102973 h 214184"/>
                      <a:gd name="connsiteX6" fmla="*/ 49427 w 164756"/>
                      <a:gd name="connsiteY6" fmla="*/ 53546 h 214184"/>
                      <a:gd name="connsiteX7" fmla="*/ 0 w 164756"/>
                      <a:gd name="connsiteY7" fmla="*/ 86497 h 214184"/>
                      <a:gd name="connsiteX8" fmla="*/ 16475 w 164756"/>
                      <a:gd name="connsiteY8" fmla="*/ 12357 h 214184"/>
                      <a:gd name="connsiteX9" fmla="*/ 78259 w 164756"/>
                      <a:gd name="connsiteY9" fmla="*/ 0 h 214184"/>
                      <a:gd name="connsiteX10" fmla="*/ 164756 w 164756"/>
                      <a:gd name="connsiteY10" fmla="*/ 12357 h 214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4756" h="214184">
                        <a:moveTo>
                          <a:pt x="164756" y="12357"/>
                        </a:moveTo>
                        <a:lnTo>
                          <a:pt x="156518" y="98854"/>
                        </a:lnTo>
                        <a:lnTo>
                          <a:pt x="123567" y="185352"/>
                        </a:lnTo>
                        <a:lnTo>
                          <a:pt x="94735" y="214184"/>
                        </a:lnTo>
                        <a:lnTo>
                          <a:pt x="78259" y="210065"/>
                        </a:lnTo>
                        <a:lnTo>
                          <a:pt x="78259" y="102973"/>
                        </a:lnTo>
                        <a:lnTo>
                          <a:pt x="49427" y="53546"/>
                        </a:lnTo>
                        <a:lnTo>
                          <a:pt x="0" y="86497"/>
                        </a:lnTo>
                        <a:lnTo>
                          <a:pt x="16475" y="12357"/>
                        </a:lnTo>
                        <a:lnTo>
                          <a:pt x="78259" y="0"/>
                        </a:lnTo>
                        <a:lnTo>
                          <a:pt x="164756" y="1235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Freeform 174"/>
                  <p:cNvSpPr/>
                  <p:nvPr/>
                </p:nvSpPr>
                <p:spPr>
                  <a:xfrm>
                    <a:off x="10484338" y="1449754"/>
                    <a:ext cx="1262185" cy="808892"/>
                  </a:xfrm>
                  <a:custGeom>
                    <a:avLst/>
                    <a:gdLst>
                      <a:gd name="connsiteX0" fmla="*/ 0 w 1262185"/>
                      <a:gd name="connsiteY0" fmla="*/ 808892 h 808892"/>
                      <a:gd name="connsiteX1" fmla="*/ 144585 w 1262185"/>
                      <a:gd name="connsiteY1" fmla="*/ 535354 h 808892"/>
                      <a:gd name="connsiteX2" fmla="*/ 211016 w 1262185"/>
                      <a:gd name="connsiteY2" fmla="*/ 250092 h 808892"/>
                      <a:gd name="connsiteX3" fmla="*/ 379047 w 1262185"/>
                      <a:gd name="connsiteY3" fmla="*/ 171938 h 808892"/>
                      <a:gd name="connsiteX4" fmla="*/ 543170 w 1262185"/>
                      <a:gd name="connsiteY4" fmla="*/ 0 h 808892"/>
                      <a:gd name="connsiteX5" fmla="*/ 597877 w 1262185"/>
                      <a:gd name="connsiteY5" fmla="*/ 54708 h 808892"/>
                      <a:gd name="connsiteX6" fmla="*/ 707293 w 1262185"/>
                      <a:gd name="connsiteY6" fmla="*/ 164123 h 808892"/>
                      <a:gd name="connsiteX7" fmla="*/ 847970 w 1262185"/>
                      <a:gd name="connsiteY7" fmla="*/ 261815 h 808892"/>
                      <a:gd name="connsiteX8" fmla="*/ 1109785 w 1262185"/>
                      <a:gd name="connsiteY8" fmla="*/ 386861 h 808892"/>
                      <a:gd name="connsiteX9" fmla="*/ 1250462 w 1262185"/>
                      <a:gd name="connsiteY9" fmla="*/ 511908 h 808892"/>
                      <a:gd name="connsiteX10" fmla="*/ 1262185 w 1262185"/>
                      <a:gd name="connsiteY10" fmla="*/ 570523 h 808892"/>
                      <a:gd name="connsiteX11" fmla="*/ 1043354 w 1262185"/>
                      <a:gd name="connsiteY11" fmla="*/ 445477 h 808892"/>
                      <a:gd name="connsiteX12" fmla="*/ 1016000 w 1262185"/>
                      <a:gd name="connsiteY12" fmla="*/ 496277 h 808892"/>
                      <a:gd name="connsiteX13" fmla="*/ 867508 w 1262185"/>
                      <a:gd name="connsiteY13" fmla="*/ 410308 h 808892"/>
                      <a:gd name="connsiteX14" fmla="*/ 855785 w 1262185"/>
                      <a:gd name="connsiteY14" fmla="*/ 535354 h 808892"/>
                      <a:gd name="connsiteX15" fmla="*/ 758093 w 1262185"/>
                      <a:gd name="connsiteY15" fmla="*/ 414215 h 808892"/>
                      <a:gd name="connsiteX16" fmla="*/ 722924 w 1262185"/>
                      <a:gd name="connsiteY16" fmla="*/ 543169 h 808892"/>
                      <a:gd name="connsiteX17" fmla="*/ 625231 w 1262185"/>
                      <a:gd name="connsiteY17" fmla="*/ 304800 h 808892"/>
                      <a:gd name="connsiteX18" fmla="*/ 640862 w 1262185"/>
                      <a:gd name="connsiteY18" fmla="*/ 480646 h 808892"/>
                      <a:gd name="connsiteX19" fmla="*/ 605693 w 1262185"/>
                      <a:gd name="connsiteY19" fmla="*/ 550984 h 808892"/>
                      <a:gd name="connsiteX20" fmla="*/ 554893 w 1262185"/>
                      <a:gd name="connsiteY20" fmla="*/ 465015 h 808892"/>
                      <a:gd name="connsiteX21" fmla="*/ 574431 w 1262185"/>
                      <a:gd name="connsiteY21" fmla="*/ 347784 h 808892"/>
                      <a:gd name="connsiteX22" fmla="*/ 508000 w 1262185"/>
                      <a:gd name="connsiteY22" fmla="*/ 500184 h 808892"/>
                      <a:gd name="connsiteX23" fmla="*/ 402493 w 1262185"/>
                      <a:gd name="connsiteY23" fmla="*/ 566615 h 808892"/>
                      <a:gd name="connsiteX24" fmla="*/ 472831 w 1262185"/>
                      <a:gd name="connsiteY24" fmla="*/ 472831 h 808892"/>
                      <a:gd name="connsiteX25" fmla="*/ 480647 w 1262185"/>
                      <a:gd name="connsiteY25" fmla="*/ 359508 h 808892"/>
                      <a:gd name="connsiteX26" fmla="*/ 379047 w 1262185"/>
                      <a:gd name="connsiteY26" fmla="*/ 578338 h 808892"/>
                      <a:gd name="connsiteX27" fmla="*/ 246185 w 1262185"/>
                      <a:gd name="connsiteY27" fmla="*/ 648677 h 808892"/>
                      <a:gd name="connsiteX28" fmla="*/ 336062 w 1262185"/>
                      <a:gd name="connsiteY28" fmla="*/ 445477 h 808892"/>
                      <a:gd name="connsiteX29" fmla="*/ 203200 w 1262185"/>
                      <a:gd name="connsiteY29" fmla="*/ 672123 h 808892"/>
                      <a:gd name="connsiteX30" fmla="*/ 0 w 1262185"/>
                      <a:gd name="connsiteY30" fmla="*/ 808892 h 808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62185" h="808892">
                        <a:moveTo>
                          <a:pt x="0" y="808892"/>
                        </a:moveTo>
                        <a:lnTo>
                          <a:pt x="144585" y="535354"/>
                        </a:lnTo>
                        <a:lnTo>
                          <a:pt x="211016" y="250092"/>
                        </a:lnTo>
                        <a:lnTo>
                          <a:pt x="379047" y="171938"/>
                        </a:lnTo>
                        <a:lnTo>
                          <a:pt x="543170" y="0"/>
                        </a:lnTo>
                        <a:lnTo>
                          <a:pt x="597877" y="54708"/>
                        </a:lnTo>
                        <a:lnTo>
                          <a:pt x="707293" y="164123"/>
                        </a:lnTo>
                        <a:lnTo>
                          <a:pt x="847970" y="261815"/>
                        </a:lnTo>
                        <a:lnTo>
                          <a:pt x="1109785" y="386861"/>
                        </a:lnTo>
                        <a:lnTo>
                          <a:pt x="1250462" y="511908"/>
                        </a:lnTo>
                        <a:lnTo>
                          <a:pt x="1262185" y="570523"/>
                        </a:lnTo>
                        <a:lnTo>
                          <a:pt x="1043354" y="445477"/>
                        </a:lnTo>
                        <a:lnTo>
                          <a:pt x="1016000" y="496277"/>
                        </a:lnTo>
                        <a:lnTo>
                          <a:pt x="867508" y="410308"/>
                        </a:lnTo>
                        <a:lnTo>
                          <a:pt x="855785" y="535354"/>
                        </a:lnTo>
                        <a:lnTo>
                          <a:pt x="758093" y="414215"/>
                        </a:lnTo>
                        <a:lnTo>
                          <a:pt x="722924" y="543169"/>
                        </a:lnTo>
                        <a:lnTo>
                          <a:pt x="625231" y="304800"/>
                        </a:lnTo>
                        <a:lnTo>
                          <a:pt x="640862" y="480646"/>
                        </a:lnTo>
                        <a:lnTo>
                          <a:pt x="605693" y="550984"/>
                        </a:lnTo>
                        <a:lnTo>
                          <a:pt x="554893" y="465015"/>
                        </a:lnTo>
                        <a:lnTo>
                          <a:pt x="574431" y="347784"/>
                        </a:lnTo>
                        <a:lnTo>
                          <a:pt x="508000" y="500184"/>
                        </a:lnTo>
                        <a:lnTo>
                          <a:pt x="402493" y="566615"/>
                        </a:lnTo>
                        <a:lnTo>
                          <a:pt x="472831" y="472831"/>
                        </a:lnTo>
                        <a:lnTo>
                          <a:pt x="480647" y="359508"/>
                        </a:lnTo>
                        <a:lnTo>
                          <a:pt x="379047" y="578338"/>
                        </a:lnTo>
                        <a:lnTo>
                          <a:pt x="246185" y="648677"/>
                        </a:lnTo>
                        <a:lnTo>
                          <a:pt x="336062" y="445477"/>
                        </a:lnTo>
                        <a:lnTo>
                          <a:pt x="203200" y="672123"/>
                        </a:lnTo>
                        <a:lnTo>
                          <a:pt x="0" y="808892"/>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Freeform 175"/>
                  <p:cNvSpPr/>
                  <p:nvPr/>
                </p:nvSpPr>
                <p:spPr>
                  <a:xfrm>
                    <a:off x="10675815" y="1410677"/>
                    <a:ext cx="851877" cy="554892"/>
                  </a:xfrm>
                  <a:custGeom>
                    <a:avLst/>
                    <a:gdLst>
                      <a:gd name="connsiteX0" fmla="*/ 355600 w 851877"/>
                      <a:gd name="connsiteY0" fmla="*/ 0 h 554892"/>
                      <a:gd name="connsiteX1" fmla="*/ 78154 w 851877"/>
                      <a:gd name="connsiteY1" fmla="*/ 425938 h 554892"/>
                      <a:gd name="connsiteX2" fmla="*/ 0 w 851877"/>
                      <a:gd name="connsiteY2" fmla="*/ 527538 h 554892"/>
                      <a:gd name="connsiteX3" fmla="*/ 101600 w 851877"/>
                      <a:gd name="connsiteY3" fmla="*/ 449385 h 554892"/>
                      <a:gd name="connsiteX4" fmla="*/ 226647 w 851877"/>
                      <a:gd name="connsiteY4" fmla="*/ 316523 h 554892"/>
                      <a:gd name="connsiteX5" fmla="*/ 164123 w 851877"/>
                      <a:gd name="connsiteY5" fmla="*/ 480646 h 554892"/>
                      <a:gd name="connsiteX6" fmla="*/ 132862 w 851877"/>
                      <a:gd name="connsiteY6" fmla="*/ 531446 h 554892"/>
                      <a:gd name="connsiteX7" fmla="*/ 207108 w 851877"/>
                      <a:gd name="connsiteY7" fmla="*/ 461108 h 554892"/>
                      <a:gd name="connsiteX8" fmla="*/ 265723 w 851877"/>
                      <a:gd name="connsiteY8" fmla="*/ 339969 h 554892"/>
                      <a:gd name="connsiteX9" fmla="*/ 254000 w 851877"/>
                      <a:gd name="connsiteY9" fmla="*/ 484554 h 554892"/>
                      <a:gd name="connsiteX10" fmla="*/ 289170 w 851877"/>
                      <a:gd name="connsiteY10" fmla="*/ 449385 h 554892"/>
                      <a:gd name="connsiteX11" fmla="*/ 324339 w 851877"/>
                      <a:gd name="connsiteY11" fmla="*/ 296985 h 554892"/>
                      <a:gd name="connsiteX12" fmla="*/ 355600 w 851877"/>
                      <a:gd name="connsiteY12" fmla="*/ 410308 h 554892"/>
                      <a:gd name="connsiteX13" fmla="*/ 343877 w 851877"/>
                      <a:gd name="connsiteY13" fmla="*/ 519723 h 554892"/>
                      <a:gd name="connsiteX14" fmla="*/ 394677 w 851877"/>
                      <a:gd name="connsiteY14" fmla="*/ 465015 h 554892"/>
                      <a:gd name="connsiteX15" fmla="*/ 382954 w 851877"/>
                      <a:gd name="connsiteY15" fmla="*/ 168031 h 554892"/>
                      <a:gd name="connsiteX16" fmla="*/ 453293 w 851877"/>
                      <a:gd name="connsiteY16" fmla="*/ 476738 h 554892"/>
                      <a:gd name="connsiteX17" fmla="*/ 437662 w 851877"/>
                      <a:gd name="connsiteY17" fmla="*/ 207108 h 554892"/>
                      <a:gd name="connsiteX18" fmla="*/ 496277 w 851877"/>
                      <a:gd name="connsiteY18" fmla="*/ 457200 h 554892"/>
                      <a:gd name="connsiteX19" fmla="*/ 511908 w 851877"/>
                      <a:gd name="connsiteY19" fmla="*/ 336061 h 554892"/>
                      <a:gd name="connsiteX20" fmla="*/ 543170 w 851877"/>
                      <a:gd name="connsiteY20" fmla="*/ 523631 h 554892"/>
                      <a:gd name="connsiteX21" fmla="*/ 547077 w 851877"/>
                      <a:gd name="connsiteY21" fmla="*/ 398585 h 554892"/>
                      <a:gd name="connsiteX22" fmla="*/ 590062 w 851877"/>
                      <a:gd name="connsiteY22" fmla="*/ 554892 h 554892"/>
                      <a:gd name="connsiteX23" fmla="*/ 574431 w 851877"/>
                      <a:gd name="connsiteY23" fmla="*/ 308708 h 554892"/>
                      <a:gd name="connsiteX24" fmla="*/ 629139 w 851877"/>
                      <a:gd name="connsiteY24" fmla="*/ 449385 h 554892"/>
                      <a:gd name="connsiteX25" fmla="*/ 601785 w 851877"/>
                      <a:gd name="connsiteY25" fmla="*/ 211015 h 554892"/>
                      <a:gd name="connsiteX26" fmla="*/ 695570 w 851877"/>
                      <a:gd name="connsiteY26" fmla="*/ 535354 h 554892"/>
                      <a:gd name="connsiteX27" fmla="*/ 683847 w 851877"/>
                      <a:gd name="connsiteY27" fmla="*/ 410308 h 554892"/>
                      <a:gd name="connsiteX28" fmla="*/ 738554 w 851877"/>
                      <a:gd name="connsiteY28" fmla="*/ 508000 h 554892"/>
                      <a:gd name="connsiteX29" fmla="*/ 707293 w 851877"/>
                      <a:gd name="connsiteY29" fmla="*/ 375138 h 554892"/>
                      <a:gd name="connsiteX30" fmla="*/ 804985 w 851877"/>
                      <a:gd name="connsiteY30" fmla="*/ 488461 h 554892"/>
                      <a:gd name="connsiteX31" fmla="*/ 707293 w 851877"/>
                      <a:gd name="connsiteY31" fmla="*/ 316523 h 554892"/>
                      <a:gd name="connsiteX32" fmla="*/ 840154 w 851877"/>
                      <a:gd name="connsiteY32" fmla="*/ 484554 h 554892"/>
                      <a:gd name="connsiteX33" fmla="*/ 851877 w 851877"/>
                      <a:gd name="connsiteY33" fmla="*/ 465015 h 554892"/>
                      <a:gd name="connsiteX34" fmla="*/ 730739 w 851877"/>
                      <a:gd name="connsiteY34" fmla="*/ 246185 h 554892"/>
                      <a:gd name="connsiteX35" fmla="*/ 707293 w 851877"/>
                      <a:gd name="connsiteY35" fmla="*/ 125046 h 554892"/>
                      <a:gd name="connsiteX36" fmla="*/ 644770 w 851877"/>
                      <a:gd name="connsiteY36" fmla="*/ 82061 h 554892"/>
                      <a:gd name="connsiteX37" fmla="*/ 676031 w 851877"/>
                      <a:gd name="connsiteY37" fmla="*/ 257908 h 554892"/>
                      <a:gd name="connsiteX38" fmla="*/ 562708 w 851877"/>
                      <a:gd name="connsiteY38" fmla="*/ 160215 h 554892"/>
                      <a:gd name="connsiteX39" fmla="*/ 523631 w 851877"/>
                      <a:gd name="connsiteY39" fmla="*/ 211015 h 554892"/>
                      <a:gd name="connsiteX40" fmla="*/ 355600 w 851877"/>
                      <a:gd name="connsiteY40" fmla="*/ 0 h 554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51877" h="554892">
                        <a:moveTo>
                          <a:pt x="355600" y="0"/>
                        </a:moveTo>
                        <a:lnTo>
                          <a:pt x="78154" y="425938"/>
                        </a:lnTo>
                        <a:lnTo>
                          <a:pt x="0" y="527538"/>
                        </a:lnTo>
                        <a:lnTo>
                          <a:pt x="101600" y="449385"/>
                        </a:lnTo>
                        <a:lnTo>
                          <a:pt x="226647" y="316523"/>
                        </a:lnTo>
                        <a:lnTo>
                          <a:pt x="164123" y="480646"/>
                        </a:lnTo>
                        <a:lnTo>
                          <a:pt x="132862" y="531446"/>
                        </a:lnTo>
                        <a:lnTo>
                          <a:pt x="207108" y="461108"/>
                        </a:lnTo>
                        <a:lnTo>
                          <a:pt x="265723" y="339969"/>
                        </a:lnTo>
                        <a:lnTo>
                          <a:pt x="254000" y="484554"/>
                        </a:lnTo>
                        <a:lnTo>
                          <a:pt x="289170" y="449385"/>
                        </a:lnTo>
                        <a:lnTo>
                          <a:pt x="324339" y="296985"/>
                        </a:lnTo>
                        <a:lnTo>
                          <a:pt x="355600" y="410308"/>
                        </a:lnTo>
                        <a:lnTo>
                          <a:pt x="343877" y="519723"/>
                        </a:lnTo>
                        <a:lnTo>
                          <a:pt x="394677" y="465015"/>
                        </a:lnTo>
                        <a:lnTo>
                          <a:pt x="382954" y="168031"/>
                        </a:lnTo>
                        <a:lnTo>
                          <a:pt x="453293" y="476738"/>
                        </a:lnTo>
                        <a:lnTo>
                          <a:pt x="437662" y="207108"/>
                        </a:lnTo>
                        <a:lnTo>
                          <a:pt x="496277" y="457200"/>
                        </a:lnTo>
                        <a:lnTo>
                          <a:pt x="511908" y="336061"/>
                        </a:lnTo>
                        <a:lnTo>
                          <a:pt x="543170" y="523631"/>
                        </a:lnTo>
                        <a:lnTo>
                          <a:pt x="547077" y="398585"/>
                        </a:lnTo>
                        <a:lnTo>
                          <a:pt x="590062" y="554892"/>
                        </a:lnTo>
                        <a:lnTo>
                          <a:pt x="574431" y="308708"/>
                        </a:lnTo>
                        <a:lnTo>
                          <a:pt x="629139" y="449385"/>
                        </a:lnTo>
                        <a:lnTo>
                          <a:pt x="601785" y="211015"/>
                        </a:lnTo>
                        <a:lnTo>
                          <a:pt x="695570" y="535354"/>
                        </a:lnTo>
                        <a:lnTo>
                          <a:pt x="683847" y="410308"/>
                        </a:lnTo>
                        <a:lnTo>
                          <a:pt x="738554" y="508000"/>
                        </a:lnTo>
                        <a:lnTo>
                          <a:pt x="707293" y="375138"/>
                        </a:lnTo>
                        <a:lnTo>
                          <a:pt x="804985" y="488461"/>
                        </a:lnTo>
                        <a:lnTo>
                          <a:pt x="707293" y="316523"/>
                        </a:lnTo>
                        <a:lnTo>
                          <a:pt x="840154" y="484554"/>
                        </a:lnTo>
                        <a:lnTo>
                          <a:pt x="851877" y="465015"/>
                        </a:lnTo>
                        <a:lnTo>
                          <a:pt x="730739" y="246185"/>
                        </a:lnTo>
                        <a:lnTo>
                          <a:pt x="707293" y="125046"/>
                        </a:lnTo>
                        <a:lnTo>
                          <a:pt x="644770" y="82061"/>
                        </a:lnTo>
                        <a:lnTo>
                          <a:pt x="676031" y="257908"/>
                        </a:lnTo>
                        <a:lnTo>
                          <a:pt x="562708" y="160215"/>
                        </a:lnTo>
                        <a:lnTo>
                          <a:pt x="523631" y="211015"/>
                        </a:lnTo>
                        <a:lnTo>
                          <a:pt x="355600" y="0"/>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Freeform 176"/>
                  <p:cNvSpPr/>
                  <p:nvPr/>
                </p:nvSpPr>
                <p:spPr>
                  <a:xfrm>
                    <a:off x="10730753" y="1304365"/>
                    <a:ext cx="578223" cy="389964"/>
                  </a:xfrm>
                  <a:custGeom>
                    <a:avLst/>
                    <a:gdLst>
                      <a:gd name="connsiteX0" fmla="*/ 349623 w 578223"/>
                      <a:gd name="connsiteY0" fmla="*/ 0 h 389964"/>
                      <a:gd name="connsiteX1" fmla="*/ 0 w 578223"/>
                      <a:gd name="connsiteY1" fmla="*/ 389964 h 389964"/>
                      <a:gd name="connsiteX2" fmla="*/ 94129 w 578223"/>
                      <a:gd name="connsiteY2" fmla="*/ 376517 h 389964"/>
                      <a:gd name="connsiteX3" fmla="*/ 268941 w 578223"/>
                      <a:gd name="connsiteY3" fmla="*/ 201706 h 389964"/>
                      <a:gd name="connsiteX4" fmla="*/ 376518 w 578223"/>
                      <a:gd name="connsiteY4" fmla="*/ 268941 h 389964"/>
                      <a:gd name="connsiteX5" fmla="*/ 416859 w 578223"/>
                      <a:gd name="connsiteY5" fmla="*/ 201706 h 389964"/>
                      <a:gd name="connsiteX6" fmla="*/ 578223 w 578223"/>
                      <a:gd name="connsiteY6" fmla="*/ 268941 h 389964"/>
                      <a:gd name="connsiteX7" fmla="*/ 457200 w 578223"/>
                      <a:gd name="connsiteY7" fmla="*/ 67235 h 389964"/>
                      <a:gd name="connsiteX8" fmla="*/ 349623 w 578223"/>
                      <a:gd name="connsiteY8" fmla="*/ 0 h 389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223" h="389964">
                        <a:moveTo>
                          <a:pt x="349623" y="0"/>
                        </a:moveTo>
                        <a:lnTo>
                          <a:pt x="0" y="389964"/>
                        </a:lnTo>
                        <a:lnTo>
                          <a:pt x="94129" y="376517"/>
                        </a:lnTo>
                        <a:lnTo>
                          <a:pt x="268941" y="201706"/>
                        </a:lnTo>
                        <a:lnTo>
                          <a:pt x="376518" y="268941"/>
                        </a:lnTo>
                        <a:lnTo>
                          <a:pt x="416859" y="201706"/>
                        </a:lnTo>
                        <a:lnTo>
                          <a:pt x="578223" y="268941"/>
                        </a:lnTo>
                        <a:lnTo>
                          <a:pt x="457200" y="67235"/>
                        </a:lnTo>
                        <a:lnTo>
                          <a:pt x="349623"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Freeform 177"/>
                  <p:cNvSpPr/>
                  <p:nvPr/>
                </p:nvSpPr>
                <p:spPr>
                  <a:xfrm>
                    <a:off x="11093824" y="1143000"/>
                    <a:ext cx="188258" cy="510988"/>
                  </a:xfrm>
                  <a:custGeom>
                    <a:avLst/>
                    <a:gdLst>
                      <a:gd name="connsiteX0" fmla="*/ 53788 w 188258"/>
                      <a:gd name="connsiteY0" fmla="*/ 80682 h 510988"/>
                      <a:gd name="connsiteX1" fmla="*/ 26894 w 188258"/>
                      <a:gd name="connsiteY1" fmla="*/ 376518 h 510988"/>
                      <a:gd name="connsiteX2" fmla="*/ 0 w 188258"/>
                      <a:gd name="connsiteY2" fmla="*/ 470647 h 510988"/>
                      <a:gd name="connsiteX3" fmla="*/ 188258 w 188258"/>
                      <a:gd name="connsiteY3" fmla="*/ 510988 h 510988"/>
                      <a:gd name="connsiteX4" fmla="*/ 53788 w 188258"/>
                      <a:gd name="connsiteY4" fmla="*/ 188259 h 510988"/>
                      <a:gd name="connsiteX5" fmla="*/ 80682 w 188258"/>
                      <a:gd name="connsiteY5" fmla="*/ 0 h 510988"/>
                      <a:gd name="connsiteX6" fmla="*/ 107576 w 188258"/>
                      <a:gd name="connsiteY6" fmla="*/ 416859 h 510988"/>
                      <a:gd name="connsiteX7" fmla="*/ 0 w 188258"/>
                      <a:gd name="connsiteY7" fmla="*/ 470647 h 510988"/>
                      <a:gd name="connsiteX8" fmla="*/ 53788 w 188258"/>
                      <a:gd name="connsiteY8" fmla="*/ 80682 h 510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258" h="510988">
                        <a:moveTo>
                          <a:pt x="53788" y="80682"/>
                        </a:moveTo>
                        <a:lnTo>
                          <a:pt x="26894" y="376518"/>
                        </a:lnTo>
                        <a:lnTo>
                          <a:pt x="0" y="470647"/>
                        </a:lnTo>
                        <a:lnTo>
                          <a:pt x="188258" y="510988"/>
                        </a:lnTo>
                        <a:lnTo>
                          <a:pt x="53788" y="188259"/>
                        </a:lnTo>
                        <a:lnTo>
                          <a:pt x="80682" y="0"/>
                        </a:lnTo>
                        <a:lnTo>
                          <a:pt x="107576" y="416859"/>
                        </a:lnTo>
                        <a:lnTo>
                          <a:pt x="0" y="470647"/>
                        </a:lnTo>
                        <a:lnTo>
                          <a:pt x="53788" y="80682"/>
                        </a:lnTo>
                        <a:close/>
                      </a:path>
                    </a:pathLst>
                  </a:custGeom>
                  <a:solidFill>
                    <a:srgbClr val="6633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3" name="Freeform 82"/>
                <p:cNvSpPr/>
                <p:nvPr/>
              </p:nvSpPr>
              <p:spPr>
                <a:xfrm>
                  <a:off x="10799454" y="3410581"/>
                  <a:ext cx="1174419" cy="892732"/>
                </a:xfrm>
                <a:custGeom>
                  <a:avLst/>
                  <a:gdLst>
                    <a:gd name="connsiteX0" fmla="*/ 69338 w 1174419"/>
                    <a:gd name="connsiteY0" fmla="*/ 30336 h 892732"/>
                    <a:gd name="connsiteX1" fmla="*/ 86673 w 1174419"/>
                    <a:gd name="connsiteY1" fmla="*/ 195015 h 892732"/>
                    <a:gd name="connsiteX2" fmla="*/ 0 w 1174419"/>
                    <a:gd name="connsiteY2" fmla="*/ 710719 h 892732"/>
                    <a:gd name="connsiteX3" fmla="*/ 8667 w 1174419"/>
                    <a:gd name="connsiteY3" fmla="*/ 754055 h 892732"/>
                    <a:gd name="connsiteX4" fmla="*/ 82339 w 1174419"/>
                    <a:gd name="connsiteY4" fmla="*/ 780057 h 892732"/>
                    <a:gd name="connsiteX5" fmla="*/ 281687 w 1174419"/>
                    <a:gd name="connsiteY5" fmla="*/ 823394 h 892732"/>
                    <a:gd name="connsiteX6" fmla="*/ 502703 w 1174419"/>
                    <a:gd name="connsiteY6" fmla="*/ 819060 h 892732"/>
                    <a:gd name="connsiteX7" fmla="*/ 641380 w 1174419"/>
                    <a:gd name="connsiteY7" fmla="*/ 853729 h 892732"/>
                    <a:gd name="connsiteX8" fmla="*/ 780057 w 1174419"/>
                    <a:gd name="connsiteY8" fmla="*/ 892732 h 892732"/>
                    <a:gd name="connsiteX9" fmla="*/ 1027075 w 1174419"/>
                    <a:gd name="connsiteY9" fmla="*/ 858063 h 892732"/>
                    <a:gd name="connsiteX10" fmla="*/ 1174419 w 1174419"/>
                    <a:gd name="connsiteY10" fmla="*/ 832061 h 892732"/>
                    <a:gd name="connsiteX11" fmla="*/ 1009740 w 1174419"/>
                    <a:gd name="connsiteY11" fmla="*/ 0 h 892732"/>
                    <a:gd name="connsiteX12" fmla="*/ 736720 w 1174419"/>
                    <a:gd name="connsiteY12" fmla="*/ 73672 h 892732"/>
                    <a:gd name="connsiteX13" fmla="*/ 702051 w 1174419"/>
                    <a:gd name="connsiteY13" fmla="*/ 73672 h 892732"/>
                    <a:gd name="connsiteX14" fmla="*/ 489702 w 1174419"/>
                    <a:gd name="connsiteY14" fmla="*/ 104008 h 892732"/>
                    <a:gd name="connsiteX15" fmla="*/ 316356 w 1174419"/>
                    <a:gd name="connsiteY15" fmla="*/ 91007 h 892732"/>
                    <a:gd name="connsiteX16" fmla="*/ 151678 w 1174419"/>
                    <a:gd name="connsiteY16" fmla="*/ 52004 h 892732"/>
                    <a:gd name="connsiteX17" fmla="*/ 69338 w 1174419"/>
                    <a:gd name="connsiteY17" fmla="*/ 30336 h 892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74419" h="892732">
                      <a:moveTo>
                        <a:pt x="69338" y="30336"/>
                      </a:moveTo>
                      <a:lnTo>
                        <a:pt x="86673" y="195015"/>
                      </a:lnTo>
                      <a:lnTo>
                        <a:pt x="0" y="710719"/>
                      </a:lnTo>
                      <a:lnTo>
                        <a:pt x="8667" y="754055"/>
                      </a:lnTo>
                      <a:lnTo>
                        <a:pt x="82339" y="780057"/>
                      </a:lnTo>
                      <a:lnTo>
                        <a:pt x="281687" y="823394"/>
                      </a:lnTo>
                      <a:lnTo>
                        <a:pt x="502703" y="819060"/>
                      </a:lnTo>
                      <a:lnTo>
                        <a:pt x="641380" y="853729"/>
                      </a:lnTo>
                      <a:lnTo>
                        <a:pt x="780057" y="892732"/>
                      </a:lnTo>
                      <a:lnTo>
                        <a:pt x="1027075" y="858063"/>
                      </a:lnTo>
                      <a:lnTo>
                        <a:pt x="1174419" y="832061"/>
                      </a:lnTo>
                      <a:lnTo>
                        <a:pt x="1009740" y="0"/>
                      </a:lnTo>
                      <a:lnTo>
                        <a:pt x="736720" y="73672"/>
                      </a:lnTo>
                      <a:lnTo>
                        <a:pt x="702051" y="73672"/>
                      </a:lnTo>
                      <a:lnTo>
                        <a:pt x="489702" y="104008"/>
                      </a:lnTo>
                      <a:lnTo>
                        <a:pt x="316356" y="91007"/>
                      </a:lnTo>
                      <a:lnTo>
                        <a:pt x="151678" y="52004"/>
                      </a:lnTo>
                      <a:lnTo>
                        <a:pt x="69338" y="30336"/>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Freeform 83"/>
                <p:cNvSpPr/>
                <p:nvPr/>
              </p:nvSpPr>
              <p:spPr>
                <a:xfrm>
                  <a:off x="11822195" y="4645672"/>
                  <a:ext cx="60671" cy="186347"/>
                </a:xfrm>
                <a:custGeom>
                  <a:avLst/>
                  <a:gdLst>
                    <a:gd name="connsiteX0" fmla="*/ 60671 w 60671"/>
                    <a:gd name="connsiteY0" fmla="*/ 186347 h 186347"/>
                    <a:gd name="connsiteX1" fmla="*/ 4334 w 60671"/>
                    <a:gd name="connsiteY1" fmla="*/ 182013 h 186347"/>
                    <a:gd name="connsiteX2" fmla="*/ 0 w 60671"/>
                    <a:gd name="connsiteY2" fmla="*/ 0 h 186347"/>
                    <a:gd name="connsiteX3" fmla="*/ 60671 w 60671"/>
                    <a:gd name="connsiteY3" fmla="*/ 186347 h 186347"/>
                  </a:gdLst>
                  <a:ahLst/>
                  <a:cxnLst>
                    <a:cxn ang="0">
                      <a:pos x="connsiteX0" y="connsiteY0"/>
                    </a:cxn>
                    <a:cxn ang="0">
                      <a:pos x="connsiteX1" y="connsiteY1"/>
                    </a:cxn>
                    <a:cxn ang="0">
                      <a:pos x="connsiteX2" y="connsiteY2"/>
                    </a:cxn>
                    <a:cxn ang="0">
                      <a:pos x="connsiteX3" y="connsiteY3"/>
                    </a:cxn>
                  </a:cxnLst>
                  <a:rect l="l" t="t" r="r" b="b"/>
                  <a:pathLst>
                    <a:path w="60671" h="186347">
                      <a:moveTo>
                        <a:pt x="60671" y="186347"/>
                      </a:moveTo>
                      <a:lnTo>
                        <a:pt x="4334" y="182013"/>
                      </a:lnTo>
                      <a:lnTo>
                        <a:pt x="0" y="0"/>
                      </a:lnTo>
                      <a:lnTo>
                        <a:pt x="60671" y="18634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11775758" y="4786312"/>
                  <a:ext cx="111442" cy="84709"/>
                </a:xfrm>
                <a:custGeom>
                  <a:avLst/>
                  <a:gdLst>
                    <a:gd name="connsiteX0" fmla="*/ 0 w 111442"/>
                    <a:gd name="connsiteY0" fmla="*/ 42862 h 54292"/>
                    <a:gd name="connsiteX1" fmla="*/ 42862 w 111442"/>
                    <a:gd name="connsiteY1" fmla="*/ 5715 h 54292"/>
                    <a:gd name="connsiteX2" fmla="*/ 74295 w 111442"/>
                    <a:gd name="connsiteY2" fmla="*/ 14287 h 54292"/>
                    <a:gd name="connsiteX3" fmla="*/ 100012 w 111442"/>
                    <a:gd name="connsiteY3" fmla="*/ 0 h 54292"/>
                    <a:gd name="connsiteX4" fmla="*/ 111442 w 111442"/>
                    <a:gd name="connsiteY4" fmla="*/ 54292 h 54292"/>
                    <a:gd name="connsiteX5" fmla="*/ 74295 w 111442"/>
                    <a:gd name="connsiteY5" fmla="*/ 51435 h 54292"/>
                    <a:gd name="connsiteX6" fmla="*/ 0 w 111442"/>
                    <a:gd name="connsiteY6" fmla="*/ 42862 h 54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442" h="54292">
                      <a:moveTo>
                        <a:pt x="0" y="42862"/>
                      </a:moveTo>
                      <a:lnTo>
                        <a:pt x="42862" y="5715"/>
                      </a:lnTo>
                      <a:lnTo>
                        <a:pt x="74295" y="14287"/>
                      </a:lnTo>
                      <a:lnTo>
                        <a:pt x="100012" y="0"/>
                      </a:lnTo>
                      <a:lnTo>
                        <a:pt x="111442" y="54292"/>
                      </a:lnTo>
                      <a:lnTo>
                        <a:pt x="74295" y="51435"/>
                      </a:lnTo>
                      <a:lnTo>
                        <a:pt x="0" y="42862"/>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Freeform 85"/>
                <p:cNvSpPr/>
                <p:nvPr/>
              </p:nvSpPr>
              <p:spPr>
                <a:xfrm>
                  <a:off x="10891667" y="4880612"/>
                  <a:ext cx="215435" cy="71438"/>
                </a:xfrm>
                <a:custGeom>
                  <a:avLst/>
                  <a:gdLst>
                    <a:gd name="connsiteX0" fmla="*/ 0 w 231458"/>
                    <a:gd name="connsiteY0" fmla="*/ 14288 h 71438"/>
                    <a:gd name="connsiteX1" fmla="*/ 48578 w 231458"/>
                    <a:gd name="connsiteY1" fmla="*/ 62865 h 71438"/>
                    <a:gd name="connsiteX2" fmla="*/ 97155 w 231458"/>
                    <a:gd name="connsiteY2" fmla="*/ 71438 h 71438"/>
                    <a:gd name="connsiteX3" fmla="*/ 160020 w 231458"/>
                    <a:gd name="connsiteY3" fmla="*/ 62865 h 71438"/>
                    <a:gd name="connsiteX4" fmla="*/ 225743 w 231458"/>
                    <a:gd name="connsiteY4" fmla="*/ 51435 h 71438"/>
                    <a:gd name="connsiteX5" fmla="*/ 231458 w 231458"/>
                    <a:gd name="connsiteY5" fmla="*/ 0 h 71438"/>
                    <a:gd name="connsiteX6" fmla="*/ 180023 w 231458"/>
                    <a:gd name="connsiteY6" fmla="*/ 48578 h 71438"/>
                    <a:gd name="connsiteX7" fmla="*/ 100013 w 231458"/>
                    <a:gd name="connsiteY7" fmla="*/ 40005 h 71438"/>
                    <a:gd name="connsiteX8" fmla="*/ 0 w 231458"/>
                    <a:gd name="connsiteY8" fmla="*/ 14288 h 71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1458" h="71438">
                      <a:moveTo>
                        <a:pt x="0" y="14288"/>
                      </a:moveTo>
                      <a:lnTo>
                        <a:pt x="48578" y="62865"/>
                      </a:lnTo>
                      <a:lnTo>
                        <a:pt x="97155" y="71438"/>
                      </a:lnTo>
                      <a:lnTo>
                        <a:pt x="160020" y="62865"/>
                      </a:lnTo>
                      <a:lnTo>
                        <a:pt x="225743" y="51435"/>
                      </a:lnTo>
                      <a:lnTo>
                        <a:pt x="231458" y="0"/>
                      </a:lnTo>
                      <a:lnTo>
                        <a:pt x="180023" y="48578"/>
                      </a:lnTo>
                      <a:lnTo>
                        <a:pt x="100013" y="40005"/>
                      </a:lnTo>
                      <a:lnTo>
                        <a:pt x="0" y="14288"/>
                      </a:lnTo>
                      <a:close/>
                    </a:path>
                  </a:pathLst>
                </a:custGeom>
                <a:solidFill>
                  <a:schemeClr val="bg1">
                    <a:lumMod val="6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11707178" y="4852035"/>
                  <a:ext cx="194310" cy="42863"/>
                </a:xfrm>
                <a:custGeom>
                  <a:avLst/>
                  <a:gdLst>
                    <a:gd name="connsiteX0" fmla="*/ 0 w 194310"/>
                    <a:gd name="connsiteY0" fmla="*/ 14288 h 42863"/>
                    <a:gd name="connsiteX1" fmla="*/ 157162 w 194310"/>
                    <a:gd name="connsiteY1" fmla="*/ 0 h 42863"/>
                    <a:gd name="connsiteX2" fmla="*/ 194310 w 194310"/>
                    <a:gd name="connsiteY2" fmla="*/ 17145 h 42863"/>
                    <a:gd name="connsiteX3" fmla="*/ 131445 w 194310"/>
                    <a:gd name="connsiteY3" fmla="*/ 42863 h 42863"/>
                    <a:gd name="connsiteX4" fmla="*/ 0 w 194310"/>
                    <a:gd name="connsiteY4" fmla="*/ 14288 h 42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310" h="42863">
                      <a:moveTo>
                        <a:pt x="0" y="14288"/>
                      </a:moveTo>
                      <a:lnTo>
                        <a:pt x="157162" y="0"/>
                      </a:lnTo>
                      <a:lnTo>
                        <a:pt x="194310" y="17145"/>
                      </a:lnTo>
                      <a:lnTo>
                        <a:pt x="131445" y="42863"/>
                      </a:lnTo>
                      <a:lnTo>
                        <a:pt x="0" y="14288"/>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8" name="Group 87"/>
                <p:cNvGrpSpPr/>
                <p:nvPr/>
              </p:nvGrpSpPr>
              <p:grpSpPr>
                <a:xfrm>
                  <a:off x="10794944" y="3464310"/>
                  <a:ext cx="1235743" cy="827973"/>
                  <a:chOff x="10794944" y="3464310"/>
                  <a:chExt cx="1235743" cy="827973"/>
                </a:xfrm>
              </p:grpSpPr>
              <p:sp>
                <p:nvSpPr>
                  <p:cNvPr id="94" name="Freeform 93"/>
                  <p:cNvSpPr/>
                  <p:nvPr/>
                </p:nvSpPr>
                <p:spPr>
                  <a:xfrm>
                    <a:off x="10808368" y="4058653"/>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28575" cmpd="dbl">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Freeform 94"/>
                  <p:cNvSpPr/>
                  <p:nvPr/>
                </p:nvSpPr>
                <p:spPr>
                  <a:xfrm>
                    <a:off x="10831464" y="3929652"/>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28575" cmpd="dbl">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Freeform 95"/>
                  <p:cNvSpPr/>
                  <p:nvPr/>
                </p:nvSpPr>
                <p:spPr>
                  <a:xfrm>
                    <a:off x="10859670" y="3802235"/>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28575" cmpd="dbl">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Freeform 96"/>
                  <p:cNvSpPr/>
                  <p:nvPr/>
                </p:nvSpPr>
                <p:spPr>
                  <a:xfrm>
                    <a:off x="10887166" y="366997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28575" cmpd="dbl">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Freeform 97"/>
                  <p:cNvSpPr/>
                  <p:nvPr/>
                </p:nvSpPr>
                <p:spPr>
                  <a:xfrm>
                    <a:off x="10888280" y="3533295"/>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28575" cmpd="dbl">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a:off x="10891667" y="349990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Freeform 99"/>
                  <p:cNvSpPr/>
                  <p:nvPr/>
                </p:nvSpPr>
                <p:spPr>
                  <a:xfrm>
                    <a:off x="10875414" y="3565153"/>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1" name="Group 100"/>
                  <p:cNvGrpSpPr/>
                  <p:nvPr/>
                </p:nvGrpSpPr>
                <p:grpSpPr>
                  <a:xfrm>
                    <a:off x="10879455" y="3637083"/>
                    <a:ext cx="1151232" cy="197594"/>
                    <a:chOff x="11027814" y="3652306"/>
                    <a:chExt cx="1151232" cy="197594"/>
                  </a:xfrm>
                </p:grpSpPr>
                <p:sp>
                  <p:nvSpPr>
                    <p:cNvPr id="130" name="Freeform 129"/>
                    <p:cNvSpPr/>
                    <p:nvPr/>
                  </p:nvSpPr>
                  <p:spPr>
                    <a:xfrm>
                      <a:off x="11044067" y="365230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Freeform 130"/>
                    <p:cNvSpPr/>
                    <p:nvPr/>
                  </p:nvSpPr>
                  <p:spPr>
                    <a:xfrm>
                      <a:off x="11027814" y="3717553"/>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2" name="Group 101"/>
                  <p:cNvGrpSpPr/>
                  <p:nvPr/>
                </p:nvGrpSpPr>
                <p:grpSpPr>
                  <a:xfrm>
                    <a:off x="10855252" y="3773623"/>
                    <a:ext cx="1151232" cy="197594"/>
                    <a:chOff x="11027814" y="3652306"/>
                    <a:chExt cx="1151232" cy="197594"/>
                  </a:xfrm>
                </p:grpSpPr>
                <p:sp>
                  <p:nvSpPr>
                    <p:cNvPr id="128" name="Freeform 127"/>
                    <p:cNvSpPr/>
                    <p:nvPr/>
                  </p:nvSpPr>
                  <p:spPr>
                    <a:xfrm>
                      <a:off x="11044067" y="365230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Freeform 128"/>
                    <p:cNvSpPr/>
                    <p:nvPr/>
                  </p:nvSpPr>
                  <p:spPr>
                    <a:xfrm>
                      <a:off x="11027814" y="3717553"/>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3" name="Group 102"/>
                  <p:cNvGrpSpPr/>
                  <p:nvPr/>
                </p:nvGrpSpPr>
                <p:grpSpPr>
                  <a:xfrm>
                    <a:off x="10826616" y="3905577"/>
                    <a:ext cx="1151232" cy="197594"/>
                    <a:chOff x="11027814" y="3652306"/>
                    <a:chExt cx="1151232" cy="197594"/>
                  </a:xfrm>
                </p:grpSpPr>
                <p:sp>
                  <p:nvSpPr>
                    <p:cNvPr id="126" name="Freeform 125"/>
                    <p:cNvSpPr/>
                    <p:nvPr/>
                  </p:nvSpPr>
                  <p:spPr>
                    <a:xfrm>
                      <a:off x="11044067" y="365230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Freeform 126"/>
                    <p:cNvSpPr/>
                    <p:nvPr/>
                  </p:nvSpPr>
                  <p:spPr>
                    <a:xfrm>
                      <a:off x="11027814" y="3717553"/>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4" name="Group 103"/>
                  <p:cNvGrpSpPr/>
                  <p:nvPr/>
                </p:nvGrpSpPr>
                <p:grpSpPr>
                  <a:xfrm>
                    <a:off x="10794944" y="4029960"/>
                    <a:ext cx="1151232" cy="197594"/>
                    <a:chOff x="11027814" y="3652306"/>
                    <a:chExt cx="1151232" cy="197594"/>
                  </a:xfrm>
                </p:grpSpPr>
                <p:sp>
                  <p:nvSpPr>
                    <p:cNvPr id="124" name="Freeform 123"/>
                    <p:cNvSpPr/>
                    <p:nvPr/>
                  </p:nvSpPr>
                  <p:spPr>
                    <a:xfrm>
                      <a:off x="11044067" y="365230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Freeform 124"/>
                    <p:cNvSpPr/>
                    <p:nvPr/>
                  </p:nvSpPr>
                  <p:spPr>
                    <a:xfrm>
                      <a:off x="11027814" y="3717553"/>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5" name="Freeform 104"/>
                  <p:cNvSpPr/>
                  <p:nvPr/>
                </p:nvSpPr>
                <p:spPr>
                  <a:xfrm>
                    <a:off x="10891667" y="3471672"/>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reeform 105"/>
                  <p:cNvSpPr/>
                  <p:nvPr/>
                </p:nvSpPr>
                <p:spPr>
                  <a:xfrm>
                    <a:off x="10883310" y="3599340"/>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Freeform 106"/>
                  <p:cNvSpPr/>
                  <p:nvPr/>
                </p:nvSpPr>
                <p:spPr>
                  <a:xfrm>
                    <a:off x="10887130" y="374058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Freeform 107"/>
                  <p:cNvSpPr/>
                  <p:nvPr/>
                </p:nvSpPr>
                <p:spPr>
                  <a:xfrm>
                    <a:off x="10851277" y="3873487"/>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Freeform 108"/>
                  <p:cNvSpPr/>
                  <p:nvPr/>
                </p:nvSpPr>
                <p:spPr>
                  <a:xfrm>
                    <a:off x="10819605" y="4002986"/>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Freeform 109"/>
                  <p:cNvSpPr/>
                  <p:nvPr/>
                </p:nvSpPr>
                <p:spPr>
                  <a:xfrm>
                    <a:off x="10806687" y="4135179"/>
                    <a:ext cx="1134979" cy="132347"/>
                  </a:xfrm>
                  <a:custGeom>
                    <a:avLst/>
                    <a:gdLst>
                      <a:gd name="connsiteX0" fmla="*/ 0 w 1134979"/>
                      <a:gd name="connsiteY0" fmla="*/ 0 h 132347"/>
                      <a:gd name="connsiteX1" fmla="*/ 24064 w 1134979"/>
                      <a:gd name="connsiteY1" fmla="*/ 8021 h 132347"/>
                      <a:gd name="connsiteX2" fmla="*/ 40106 w 1134979"/>
                      <a:gd name="connsiteY2" fmla="*/ 12031 h 132347"/>
                      <a:gd name="connsiteX3" fmla="*/ 48127 w 1134979"/>
                      <a:gd name="connsiteY3" fmla="*/ 24063 h 132347"/>
                      <a:gd name="connsiteX4" fmla="*/ 112295 w 1134979"/>
                      <a:gd name="connsiteY4" fmla="*/ 36094 h 132347"/>
                      <a:gd name="connsiteX5" fmla="*/ 132348 w 1134979"/>
                      <a:gd name="connsiteY5" fmla="*/ 40105 h 132347"/>
                      <a:gd name="connsiteX6" fmla="*/ 156411 w 1134979"/>
                      <a:gd name="connsiteY6" fmla="*/ 48126 h 132347"/>
                      <a:gd name="connsiteX7" fmla="*/ 168443 w 1134979"/>
                      <a:gd name="connsiteY7" fmla="*/ 52136 h 132347"/>
                      <a:gd name="connsiteX8" fmla="*/ 216569 w 1134979"/>
                      <a:gd name="connsiteY8" fmla="*/ 60158 h 132347"/>
                      <a:gd name="connsiteX9" fmla="*/ 320843 w 1134979"/>
                      <a:gd name="connsiteY9" fmla="*/ 56147 h 132347"/>
                      <a:gd name="connsiteX10" fmla="*/ 340895 w 1134979"/>
                      <a:gd name="connsiteY10" fmla="*/ 52136 h 132347"/>
                      <a:gd name="connsiteX11" fmla="*/ 364958 w 1134979"/>
                      <a:gd name="connsiteY11" fmla="*/ 48126 h 132347"/>
                      <a:gd name="connsiteX12" fmla="*/ 389021 w 1134979"/>
                      <a:gd name="connsiteY12" fmla="*/ 40105 h 132347"/>
                      <a:gd name="connsiteX13" fmla="*/ 477253 w 1134979"/>
                      <a:gd name="connsiteY13" fmla="*/ 32084 h 132347"/>
                      <a:gd name="connsiteX14" fmla="*/ 525379 w 1134979"/>
                      <a:gd name="connsiteY14" fmla="*/ 36094 h 132347"/>
                      <a:gd name="connsiteX15" fmla="*/ 537411 w 1134979"/>
                      <a:gd name="connsiteY15" fmla="*/ 44115 h 132347"/>
                      <a:gd name="connsiteX16" fmla="*/ 549443 w 1134979"/>
                      <a:gd name="connsiteY16" fmla="*/ 48126 h 132347"/>
                      <a:gd name="connsiteX17" fmla="*/ 589548 w 1134979"/>
                      <a:gd name="connsiteY17" fmla="*/ 72189 h 132347"/>
                      <a:gd name="connsiteX18" fmla="*/ 625643 w 1134979"/>
                      <a:gd name="connsiteY18" fmla="*/ 76200 h 132347"/>
                      <a:gd name="connsiteX19" fmla="*/ 665748 w 1134979"/>
                      <a:gd name="connsiteY19" fmla="*/ 88231 h 132347"/>
                      <a:gd name="connsiteX20" fmla="*/ 677779 w 1134979"/>
                      <a:gd name="connsiteY20" fmla="*/ 92242 h 132347"/>
                      <a:gd name="connsiteX21" fmla="*/ 697832 w 1134979"/>
                      <a:gd name="connsiteY21" fmla="*/ 108284 h 132347"/>
                      <a:gd name="connsiteX22" fmla="*/ 705853 w 1134979"/>
                      <a:gd name="connsiteY22" fmla="*/ 120315 h 132347"/>
                      <a:gd name="connsiteX23" fmla="*/ 762000 w 1134979"/>
                      <a:gd name="connsiteY23" fmla="*/ 132347 h 132347"/>
                      <a:gd name="connsiteX24" fmla="*/ 826169 w 1134979"/>
                      <a:gd name="connsiteY24" fmla="*/ 128336 h 132347"/>
                      <a:gd name="connsiteX25" fmla="*/ 838200 w 1134979"/>
                      <a:gd name="connsiteY25" fmla="*/ 116305 h 132347"/>
                      <a:gd name="connsiteX26" fmla="*/ 854243 w 1134979"/>
                      <a:gd name="connsiteY26" fmla="*/ 112294 h 132347"/>
                      <a:gd name="connsiteX27" fmla="*/ 866274 w 1134979"/>
                      <a:gd name="connsiteY27" fmla="*/ 108284 h 132347"/>
                      <a:gd name="connsiteX28" fmla="*/ 890337 w 1134979"/>
                      <a:gd name="connsiteY28" fmla="*/ 92242 h 132347"/>
                      <a:gd name="connsiteX29" fmla="*/ 914400 w 1134979"/>
                      <a:gd name="connsiteY29" fmla="*/ 84221 h 132347"/>
                      <a:gd name="connsiteX30" fmla="*/ 926432 w 1134979"/>
                      <a:gd name="connsiteY30" fmla="*/ 80210 h 132347"/>
                      <a:gd name="connsiteX31" fmla="*/ 938464 w 1134979"/>
                      <a:gd name="connsiteY31" fmla="*/ 72189 h 132347"/>
                      <a:gd name="connsiteX32" fmla="*/ 978569 w 1134979"/>
                      <a:gd name="connsiteY32" fmla="*/ 64168 h 132347"/>
                      <a:gd name="connsiteX33" fmla="*/ 1010653 w 1134979"/>
                      <a:gd name="connsiteY33" fmla="*/ 56147 h 132347"/>
                      <a:gd name="connsiteX34" fmla="*/ 1034716 w 1134979"/>
                      <a:gd name="connsiteY34" fmla="*/ 52136 h 132347"/>
                      <a:gd name="connsiteX35" fmla="*/ 1094874 w 1134979"/>
                      <a:gd name="connsiteY35" fmla="*/ 48126 h 132347"/>
                      <a:gd name="connsiteX36" fmla="*/ 1134979 w 1134979"/>
                      <a:gd name="connsiteY36" fmla="*/ 40105 h 132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134979" h="132347">
                        <a:moveTo>
                          <a:pt x="0" y="0"/>
                        </a:moveTo>
                        <a:cubicBezTo>
                          <a:pt x="8021" y="2674"/>
                          <a:pt x="15965" y="5592"/>
                          <a:pt x="24064" y="8021"/>
                        </a:cubicBezTo>
                        <a:cubicBezTo>
                          <a:pt x="29343" y="9605"/>
                          <a:pt x="35520" y="8974"/>
                          <a:pt x="40106" y="12031"/>
                        </a:cubicBezTo>
                        <a:cubicBezTo>
                          <a:pt x="44117" y="14705"/>
                          <a:pt x="44040" y="21508"/>
                          <a:pt x="48127" y="24063"/>
                        </a:cubicBezTo>
                        <a:cubicBezTo>
                          <a:pt x="64486" y="34288"/>
                          <a:pt x="96271" y="34492"/>
                          <a:pt x="112295" y="36094"/>
                        </a:cubicBezTo>
                        <a:cubicBezTo>
                          <a:pt x="118979" y="37431"/>
                          <a:pt x="125771" y="38311"/>
                          <a:pt x="132348" y="40105"/>
                        </a:cubicBezTo>
                        <a:cubicBezTo>
                          <a:pt x="140505" y="42330"/>
                          <a:pt x="148390" y="45452"/>
                          <a:pt x="156411" y="48126"/>
                        </a:cubicBezTo>
                        <a:cubicBezTo>
                          <a:pt x="160422" y="49463"/>
                          <a:pt x="164248" y="51612"/>
                          <a:pt x="168443" y="52136"/>
                        </a:cubicBezTo>
                        <a:cubicBezTo>
                          <a:pt x="205996" y="56831"/>
                          <a:pt x="190071" y="53533"/>
                          <a:pt x="216569" y="60158"/>
                        </a:cubicBezTo>
                        <a:cubicBezTo>
                          <a:pt x="251327" y="58821"/>
                          <a:pt x="286131" y="58387"/>
                          <a:pt x="320843" y="56147"/>
                        </a:cubicBezTo>
                        <a:cubicBezTo>
                          <a:pt x="327645" y="55708"/>
                          <a:pt x="334189" y="53355"/>
                          <a:pt x="340895" y="52136"/>
                        </a:cubicBezTo>
                        <a:cubicBezTo>
                          <a:pt x="348895" y="50681"/>
                          <a:pt x="356937" y="49463"/>
                          <a:pt x="364958" y="48126"/>
                        </a:cubicBezTo>
                        <a:lnTo>
                          <a:pt x="389021" y="40105"/>
                        </a:lnTo>
                        <a:cubicBezTo>
                          <a:pt x="425185" y="28050"/>
                          <a:pt x="396817" y="36317"/>
                          <a:pt x="477253" y="32084"/>
                        </a:cubicBezTo>
                        <a:cubicBezTo>
                          <a:pt x="493295" y="33421"/>
                          <a:pt x="509594" y="32937"/>
                          <a:pt x="525379" y="36094"/>
                        </a:cubicBezTo>
                        <a:cubicBezTo>
                          <a:pt x="530106" y="37039"/>
                          <a:pt x="533100" y="41959"/>
                          <a:pt x="537411" y="44115"/>
                        </a:cubicBezTo>
                        <a:cubicBezTo>
                          <a:pt x="541192" y="46006"/>
                          <a:pt x="545721" y="46122"/>
                          <a:pt x="549443" y="48126"/>
                        </a:cubicBezTo>
                        <a:cubicBezTo>
                          <a:pt x="563170" y="55517"/>
                          <a:pt x="574053" y="70467"/>
                          <a:pt x="589548" y="72189"/>
                        </a:cubicBezTo>
                        <a:lnTo>
                          <a:pt x="625643" y="76200"/>
                        </a:lnTo>
                        <a:cubicBezTo>
                          <a:pt x="649883" y="82259"/>
                          <a:pt x="636462" y="78469"/>
                          <a:pt x="665748" y="88231"/>
                        </a:cubicBezTo>
                        <a:lnTo>
                          <a:pt x="677779" y="92242"/>
                        </a:lnTo>
                        <a:cubicBezTo>
                          <a:pt x="700765" y="126720"/>
                          <a:pt x="670158" y="86146"/>
                          <a:pt x="697832" y="108284"/>
                        </a:cubicBezTo>
                        <a:cubicBezTo>
                          <a:pt x="701596" y="111295"/>
                          <a:pt x="701766" y="117761"/>
                          <a:pt x="705853" y="120315"/>
                        </a:cubicBezTo>
                        <a:cubicBezTo>
                          <a:pt x="720139" y="129244"/>
                          <a:pt x="747023" y="130475"/>
                          <a:pt x="762000" y="132347"/>
                        </a:cubicBezTo>
                        <a:cubicBezTo>
                          <a:pt x="783390" y="131010"/>
                          <a:pt x="805197" y="132751"/>
                          <a:pt x="826169" y="128336"/>
                        </a:cubicBezTo>
                        <a:cubicBezTo>
                          <a:pt x="831719" y="127168"/>
                          <a:pt x="833276" y="119119"/>
                          <a:pt x="838200" y="116305"/>
                        </a:cubicBezTo>
                        <a:cubicBezTo>
                          <a:pt x="842986" y="113570"/>
                          <a:pt x="848943" y="113808"/>
                          <a:pt x="854243" y="112294"/>
                        </a:cubicBezTo>
                        <a:cubicBezTo>
                          <a:pt x="858308" y="111133"/>
                          <a:pt x="862264" y="109621"/>
                          <a:pt x="866274" y="108284"/>
                        </a:cubicBezTo>
                        <a:cubicBezTo>
                          <a:pt x="874295" y="102937"/>
                          <a:pt x="881192" y="95290"/>
                          <a:pt x="890337" y="92242"/>
                        </a:cubicBezTo>
                        <a:lnTo>
                          <a:pt x="914400" y="84221"/>
                        </a:lnTo>
                        <a:cubicBezTo>
                          <a:pt x="918411" y="82884"/>
                          <a:pt x="922914" y="82555"/>
                          <a:pt x="926432" y="80210"/>
                        </a:cubicBezTo>
                        <a:cubicBezTo>
                          <a:pt x="930443" y="77536"/>
                          <a:pt x="934153" y="74345"/>
                          <a:pt x="938464" y="72189"/>
                        </a:cubicBezTo>
                        <a:cubicBezTo>
                          <a:pt x="949662" y="66590"/>
                          <a:pt x="968227" y="65646"/>
                          <a:pt x="978569" y="64168"/>
                        </a:cubicBezTo>
                        <a:cubicBezTo>
                          <a:pt x="995266" y="58603"/>
                          <a:pt x="989359" y="60019"/>
                          <a:pt x="1010653" y="56147"/>
                        </a:cubicBezTo>
                        <a:cubicBezTo>
                          <a:pt x="1018653" y="54692"/>
                          <a:pt x="1026621" y="52907"/>
                          <a:pt x="1034716" y="52136"/>
                        </a:cubicBezTo>
                        <a:cubicBezTo>
                          <a:pt x="1054723" y="50231"/>
                          <a:pt x="1074821" y="49463"/>
                          <a:pt x="1094874" y="48126"/>
                        </a:cubicBezTo>
                        <a:cubicBezTo>
                          <a:pt x="1124010" y="38414"/>
                          <a:pt x="1110482" y="40105"/>
                          <a:pt x="1134979" y="40105"/>
                        </a:cubicBezTo>
                      </a:path>
                    </a:pathLst>
                  </a:custGeom>
                  <a:noFill/>
                  <a:ln w="3175"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Freeform 110"/>
                  <p:cNvSpPr/>
                  <p:nvPr/>
                </p:nvSpPr>
                <p:spPr>
                  <a:xfrm>
                    <a:off x="10831995" y="3473116"/>
                    <a:ext cx="92679" cy="697831"/>
                  </a:xfrm>
                  <a:custGeom>
                    <a:avLst/>
                    <a:gdLst>
                      <a:gd name="connsiteX0" fmla="*/ 80647 w 92679"/>
                      <a:gd name="connsiteY0" fmla="*/ 0 h 697831"/>
                      <a:gd name="connsiteX1" fmla="*/ 88668 w 92679"/>
                      <a:gd name="connsiteY1" fmla="*/ 68179 h 697831"/>
                      <a:gd name="connsiteX2" fmla="*/ 92679 w 92679"/>
                      <a:gd name="connsiteY2" fmla="*/ 88231 h 697831"/>
                      <a:gd name="connsiteX3" fmla="*/ 88668 w 92679"/>
                      <a:gd name="connsiteY3" fmla="*/ 224589 h 697831"/>
                      <a:gd name="connsiteX4" fmla="*/ 84658 w 92679"/>
                      <a:gd name="connsiteY4" fmla="*/ 236621 h 697831"/>
                      <a:gd name="connsiteX5" fmla="*/ 80647 w 92679"/>
                      <a:gd name="connsiteY5" fmla="*/ 256673 h 697831"/>
                      <a:gd name="connsiteX6" fmla="*/ 72626 w 92679"/>
                      <a:gd name="connsiteY6" fmla="*/ 280737 h 697831"/>
                      <a:gd name="connsiteX7" fmla="*/ 56584 w 92679"/>
                      <a:gd name="connsiteY7" fmla="*/ 328863 h 697831"/>
                      <a:gd name="connsiteX8" fmla="*/ 48563 w 92679"/>
                      <a:gd name="connsiteY8" fmla="*/ 381000 h 697831"/>
                      <a:gd name="connsiteX9" fmla="*/ 44552 w 92679"/>
                      <a:gd name="connsiteY9" fmla="*/ 405063 h 697831"/>
                      <a:gd name="connsiteX10" fmla="*/ 40542 w 92679"/>
                      <a:gd name="connsiteY10" fmla="*/ 417095 h 697831"/>
                      <a:gd name="connsiteX11" fmla="*/ 32521 w 92679"/>
                      <a:gd name="connsiteY11" fmla="*/ 449179 h 697831"/>
                      <a:gd name="connsiteX12" fmla="*/ 24500 w 92679"/>
                      <a:gd name="connsiteY12" fmla="*/ 513347 h 697831"/>
                      <a:gd name="connsiteX13" fmla="*/ 16479 w 92679"/>
                      <a:gd name="connsiteY13" fmla="*/ 565484 h 697831"/>
                      <a:gd name="connsiteX14" fmla="*/ 8458 w 92679"/>
                      <a:gd name="connsiteY14" fmla="*/ 593558 h 697831"/>
                      <a:gd name="connsiteX15" fmla="*/ 4447 w 92679"/>
                      <a:gd name="connsiteY15" fmla="*/ 621631 h 697831"/>
                      <a:gd name="connsiteX16" fmla="*/ 437 w 92679"/>
                      <a:gd name="connsiteY16" fmla="*/ 641684 h 697831"/>
                      <a:gd name="connsiteX17" fmla="*/ 437 w 92679"/>
                      <a:gd name="connsiteY17" fmla="*/ 697831 h 697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2679" h="697831">
                        <a:moveTo>
                          <a:pt x="80647" y="0"/>
                        </a:moveTo>
                        <a:cubicBezTo>
                          <a:pt x="82130" y="13347"/>
                          <a:pt x="86467" y="53873"/>
                          <a:pt x="88668" y="68179"/>
                        </a:cubicBezTo>
                        <a:cubicBezTo>
                          <a:pt x="89704" y="74916"/>
                          <a:pt x="91342" y="81547"/>
                          <a:pt x="92679" y="88231"/>
                        </a:cubicBezTo>
                        <a:cubicBezTo>
                          <a:pt x="91342" y="133684"/>
                          <a:pt x="91122" y="179183"/>
                          <a:pt x="88668" y="224589"/>
                        </a:cubicBezTo>
                        <a:cubicBezTo>
                          <a:pt x="88440" y="228810"/>
                          <a:pt x="85683" y="232520"/>
                          <a:pt x="84658" y="236621"/>
                        </a:cubicBezTo>
                        <a:cubicBezTo>
                          <a:pt x="83005" y="243234"/>
                          <a:pt x="82441" y="250097"/>
                          <a:pt x="80647" y="256673"/>
                        </a:cubicBezTo>
                        <a:cubicBezTo>
                          <a:pt x="78422" y="264830"/>
                          <a:pt x="74677" y="272534"/>
                          <a:pt x="72626" y="280737"/>
                        </a:cubicBezTo>
                        <a:cubicBezTo>
                          <a:pt x="63155" y="318621"/>
                          <a:pt x="69535" y="302961"/>
                          <a:pt x="56584" y="328863"/>
                        </a:cubicBezTo>
                        <a:cubicBezTo>
                          <a:pt x="49793" y="383185"/>
                          <a:pt x="55910" y="340591"/>
                          <a:pt x="48563" y="381000"/>
                        </a:cubicBezTo>
                        <a:cubicBezTo>
                          <a:pt x="47108" y="389001"/>
                          <a:pt x="46316" y="397125"/>
                          <a:pt x="44552" y="405063"/>
                        </a:cubicBezTo>
                        <a:cubicBezTo>
                          <a:pt x="43635" y="409190"/>
                          <a:pt x="41567" y="412994"/>
                          <a:pt x="40542" y="417095"/>
                        </a:cubicBezTo>
                        <a:lnTo>
                          <a:pt x="32521" y="449179"/>
                        </a:lnTo>
                        <a:cubicBezTo>
                          <a:pt x="24902" y="532982"/>
                          <a:pt x="32786" y="463629"/>
                          <a:pt x="24500" y="513347"/>
                        </a:cubicBezTo>
                        <a:cubicBezTo>
                          <a:pt x="22372" y="526116"/>
                          <a:pt x="19434" y="552187"/>
                          <a:pt x="16479" y="565484"/>
                        </a:cubicBezTo>
                        <a:cubicBezTo>
                          <a:pt x="7882" y="604169"/>
                          <a:pt x="17199" y="545483"/>
                          <a:pt x="8458" y="593558"/>
                        </a:cubicBezTo>
                        <a:cubicBezTo>
                          <a:pt x="6767" y="602858"/>
                          <a:pt x="6001" y="612307"/>
                          <a:pt x="4447" y="621631"/>
                        </a:cubicBezTo>
                        <a:cubicBezTo>
                          <a:pt x="3326" y="628355"/>
                          <a:pt x="795" y="634877"/>
                          <a:pt x="437" y="641684"/>
                        </a:cubicBezTo>
                        <a:cubicBezTo>
                          <a:pt x="-547" y="660374"/>
                          <a:pt x="437" y="679115"/>
                          <a:pt x="437" y="697831"/>
                        </a:cubicBezTo>
                      </a:path>
                    </a:pathLst>
                  </a:custGeom>
                  <a:noFill/>
                  <a:ln w="28575">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Freeform 111"/>
                  <p:cNvSpPr/>
                  <p:nvPr/>
                </p:nvSpPr>
                <p:spPr>
                  <a:xfrm>
                    <a:off x="10892621" y="3464310"/>
                    <a:ext cx="92679" cy="697831"/>
                  </a:xfrm>
                  <a:custGeom>
                    <a:avLst/>
                    <a:gdLst>
                      <a:gd name="connsiteX0" fmla="*/ 80647 w 92679"/>
                      <a:gd name="connsiteY0" fmla="*/ 0 h 697831"/>
                      <a:gd name="connsiteX1" fmla="*/ 88668 w 92679"/>
                      <a:gd name="connsiteY1" fmla="*/ 68179 h 697831"/>
                      <a:gd name="connsiteX2" fmla="*/ 92679 w 92679"/>
                      <a:gd name="connsiteY2" fmla="*/ 88231 h 697831"/>
                      <a:gd name="connsiteX3" fmla="*/ 88668 w 92679"/>
                      <a:gd name="connsiteY3" fmla="*/ 224589 h 697831"/>
                      <a:gd name="connsiteX4" fmla="*/ 84658 w 92679"/>
                      <a:gd name="connsiteY4" fmla="*/ 236621 h 697831"/>
                      <a:gd name="connsiteX5" fmla="*/ 80647 w 92679"/>
                      <a:gd name="connsiteY5" fmla="*/ 256673 h 697831"/>
                      <a:gd name="connsiteX6" fmla="*/ 72626 w 92679"/>
                      <a:gd name="connsiteY6" fmla="*/ 280737 h 697831"/>
                      <a:gd name="connsiteX7" fmla="*/ 56584 w 92679"/>
                      <a:gd name="connsiteY7" fmla="*/ 328863 h 697831"/>
                      <a:gd name="connsiteX8" fmla="*/ 48563 w 92679"/>
                      <a:gd name="connsiteY8" fmla="*/ 381000 h 697831"/>
                      <a:gd name="connsiteX9" fmla="*/ 44552 w 92679"/>
                      <a:gd name="connsiteY9" fmla="*/ 405063 h 697831"/>
                      <a:gd name="connsiteX10" fmla="*/ 40542 w 92679"/>
                      <a:gd name="connsiteY10" fmla="*/ 417095 h 697831"/>
                      <a:gd name="connsiteX11" fmla="*/ 32521 w 92679"/>
                      <a:gd name="connsiteY11" fmla="*/ 449179 h 697831"/>
                      <a:gd name="connsiteX12" fmla="*/ 24500 w 92679"/>
                      <a:gd name="connsiteY12" fmla="*/ 513347 h 697831"/>
                      <a:gd name="connsiteX13" fmla="*/ 16479 w 92679"/>
                      <a:gd name="connsiteY13" fmla="*/ 565484 h 697831"/>
                      <a:gd name="connsiteX14" fmla="*/ 8458 w 92679"/>
                      <a:gd name="connsiteY14" fmla="*/ 593558 h 697831"/>
                      <a:gd name="connsiteX15" fmla="*/ 4447 w 92679"/>
                      <a:gd name="connsiteY15" fmla="*/ 621631 h 697831"/>
                      <a:gd name="connsiteX16" fmla="*/ 437 w 92679"/>
                      <a:gd name="connsiteY16" fmla="*/ 641684 h 697831"/>
                      <a:gd name="connsiteX17" fmla="*/ 437 w 92679"/>
                      <a:gd name="connsiteY17" fmla="*/ 697831 h 697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2679" h="697831">
                        <a:moveTo>
                          <a:pt x="80647" y="0"/>
                        </a:moveTo>
                        <a:cubicBezTo>
                          <a:pt x="82130" y="13347"/>
                          <a:pt x="86467" y="53873"/>
                          <a:pt x="88668" y="68179"/>
                        </a:cubicBezTo>
                        <a:cubicBezTo>
                          <a:pt x="89704" y="74916"/>
                          <a:pt x="91342" y="81547"/>
                          <a:pt x="92679" y="88231"/>
                        </a:cubicBezTo>
                        <a:cubicBezTo>
                          <a:pt x="91342" y="133684"/>
                          <a:pt x="91122" y="179183"/>
                          <a:pt x="88668" y="224589"/>
                        </a:cubicBezTo>
                        <a:cubicBezTo>
                          <a:pt x="88440" y="228810"/>
                          <a:pt x="85683" y="232520"/>
                          <a:pt x="84658" y="236621"/>
                        </a:cubicBezTo>
                        <a:cubicBezTo>
                          <a:pt x="83005" y="243234"/>
                          <a:pt x="82441" y="250097"/>
                          <a:pt x="80647" y="256673"/>
                        </a:cubicBezTo>
                        <a:cubicBezTo>
                          <a:pt x="78422" y="264830"/>
                          <a:pt x="74677" y="272534"/>
                          <a:pt x="72626" y="280737"/>
                        </a:cubicBezTo>
                        <a:cubicBezTo>
                          <a:pt x="63155" y="318621"/>
                          <a:pt x="69535" y="302961"/>
                          <a:pt x="56584" y="328863"/>
                        </a:cubicBezTo>
                        <a:cubicBezTo>
                          <a:pt x="49793" y="383185"/>
                          <a:pt x="55910" y="340591"/>
                          <a:pt x="48563" y="381000"/>
                        </a:cubicBezTo>
                        <a:cubicBezTo>
                          <a:pt x="47108" y="389001"/>
                          <a:pt x="46316" y="397125"/>
                          <a:pt x="44552" y="405063"/>
                        </a:cubicBezTo>
                        <a:cubicBezTo>
                          <a:pt x="43635" y="409190"/>
                          <a:pt x="41567" y="412994"/>
                          <a:pt x="40542" y="417095"/>
                        </a:cubicBezTo>
                        <a:lnTo>
                          <a:pt x="32521" y="449179"/>
                        </a:lnTo>
                        <a:cubicBezTo>
                          <a:pt x="24902" y="532982"/>
                          <a:pt x="32786" y="463629"/>
                          <a:pt x="24500" y="513347"/>
                        </a:cubicBezTo>
                        <a:cubicBezTo>
                          <a:pt x="22372" y="526116"/>
                          <a:pt x="19434" y="552187"/>
                          <a:pt x="16479" y="565484"/>
                        </a:cubicBezTo>
                        <a:cubicBezTo>
                          <a:pt x="7882" y="604169"/>
                          <a:pt x="17199" y="545483"/>
                          <a:pt x="8458" y="593558"/>
                        </a:cubicBezTo>
                        <a:cubicBezTo>
                          <a:pt x="6767" y="602858"/>
                          <a:pt x="6001" y="612307"/>
                          <a:pt x="4447" y="621631"/>
                        </a:cubicBezTo>
                        <a:cubicBezTo>
                          <a:pt x="3326" y="628355"/>
                          <a:pt x="795" y="634877"/>
                          <a:pt x="437" y="641684"/>
                        </a:cubicBezTo>
                        <a:cubicBezTo>
                          <a:pt x="-547" y="660374"/>
                          <a:pt x="437" y="679115"/>
                          <a:pt x="437" y="697831"/>
                        </a:cubicBezTo>
                      </a:path>
                    </a:pathLst>
                  </a:custGeom>
                  <a:noFill/>
                  <a:ln w="28575">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3" name="Straight Connector 112"/>
                  <p:cNvCxnSpPr>
                    <a:endCxn id="83" idx="6"/>
                  </p:cNvCxnSpPr>
                  <p:nvPr/>
                </p:nvCxnSpPr>
                <p:spPr>
                  <a:xfrm flipH="1">
                    <a:off x="11302157" y="3504379"/>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p:nvPr/>
                </p:nvCxnSpPr>
                <p:spPr>
                  <a:xfrm flipH="1">
                    <a:off x="11238732" y="3508642"/>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flipH="1">
                    <a:off x="11157886" y="3513082"/>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a:xfrm flipH="1">
                    <a:off x="11061161" y="3504379"/>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a:endCxn id="110" idx="7"/>
                  </p:cNvCxnSpPr>
                  <p:nvPr/>
                </p:nvCxnSpPr>
                <p:spPr>
                  <a:xfrm flipH="1">
                    <a:off x="10975130" y="3507316"/>
                    <a:ext cx="86248" cy="679999"/>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a:off x="11393460" y="3483943"/>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flipH="1">
                    <a:off x="11461740" y="3512448"/>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flipH="1">
                    <a:off x="11524784" y="3561511"/>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flipH="1">
                    <a:off x="11645560" y="3567021"/>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a:off x="11750626" y="3483943"/>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flipH="1">
                    <a:off x="11839307" y="3528870"/>
                    <a:ext cx="66599" cy="725262"/>
                  </a:xfrm>
                  <a:prstGeom prst="line">
                    <a:avLst/>
                  </a:prstGeom>
                  <a:ln w="28575">
                    <a:solidFill>
                      <a:srgbClr val="000F2E"/>
                    </a:solidFill>
                  </a:ln>
                </p:spPr>
                <p:style>
                  <a:lnRef idx="1">
                    <a:schemeClr val="accent1"/>
                  </a:lnRef>
                  <a:fillRef idx="0">
                    <a:schemeClr val="accent1"/>
                  </a:fillRef>
                  <a:effectRef idx="0">
                    <a:schemeClr val="accent1"/>
                  </a:effectRef>
                  <a:fontRef idx="minor">
                    <a:schemeClr val="tx1"/>
                  </a:fontRef>
                </p:style>
              </p:cxnSp>
            </p:grpSp>
            <p:sp>
              <p:nvSpPr>
                <p:cNvPr id="89" name="Freeform 88"/>
                <p:cNvSpPr/>
                <p:nvPr/>
              </p:nvSpPr>
              <p:spPr>
                <a:xfrm>
                  <a:off x="11696110" y="4855576"/>
                  <a:ext cx="215435" cy="53149"/>
                </a:xfrm>
                <a:custGeom>
                  <a:avLst/>
                  <a:gdLst>
                    <a:gd name="connsiteX0" fmla="*/ 0 w 231458"/>
                    <a:gd name="connsiteY0" fmla="*/ 14288 h 71438"/>
                    <a:gd name="connsiteX1" fmla="*/ 48578 w 231458"/>
                    <a:gd name="connsiteY1" fmla="*/ 62865 h 71438"/>
                    <a:gd name="connsiteX2" fmla="*/ 97155 w 231458"/>
                    <a:gd name="connsiteY2" fmla="*/ 71438 h 71438"/>
                    <a:gd name="connsiteX3" fmla="*/ 160020 w 231458"/>
                    <a:gd name="connsiteY3" fmla="*/ 62865 h 71438"/>
                    <a:gd name="connsiteX4" fmla="*/ 225743 w 231458"/>
                    <a:gd name="connsiteY4" fmla="*/ 51435 h 71438"/>
                    <a:gd name="connsiteX5" fmla="*/ 231458 w 231458"/>
                    <a:gd name="connsiteY5" fmla="*/ 0 h 71438"/>
                    <a:gd name="connsiteX6" fmla="*/ 180023 w 231458"/>
                    <a:gd name="connsiteY6" fmla="*/ 48578 h 71438"/>
                    <a:gd name="connsiteX7" fmla="*/ 100013 w 231458"/>
                    <a:gd name="connsiteY7" fmla="*/ 40005 h 71438"/>
                    <a:gd name="connsiteX8" fmla="*/ 0 w 231458"/>
                    <a:gd name="connsiteY8" fmla="*/ 14288 h 71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1458" h="71438">
                      <a:moveTo>
                        <a:pt x="0" y="14288"/>
                      </a:moveTo>
                      <a:lnTo>
                        <a:pt x="48578" y="62865"/>
                      </a:lnTo>
                      <a:lnTo>
                        <a:pt x="97155" y="71438"/>
                      </a:lnTo>
                      <a:lnTo>
                        <a:pt x="160020" y="62865"/>
                      </a:lnTo>
                      <a:lnTo>
                        <a:pt x="225743" y="51435"/>
                      </a:lnTo>
                      <a:lnTo>
                        <a:pt x="231458" y="0"/>
                      </a:lnTo>
                      <a:lnTo>
                        <a:pt x="180023" y="48578"/>
                      </a:lnTo>
                      <a:lnTo>
                        <a:pt x="100013" y="40005"/>
                      </a:lnTo>
                      <a:lnTo>
                        <a:pt x="0" y="14288"/>
                      </a:lnTo>
                      <a:close/>
                    </a:path>
                  </a:pathLst>
                </a:custGeom>
                <a:solidFill>
                  <a:schemeClr val="bg1">
                    <a:lumMod val="6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10787176" y="3406996"/>
                  <a:ext cx="1174419" cy="892732"/>
                </a:xfrm>
                <a:custGeom>
                  <a:avLst/>
                  <a:gdLst>
                    <a:gd name="connsiteX0" fmla="*/ 69338 w 1174419"/>
                    <a:gd name="connsiteY0" fmla="*/ 30336 h 892732"/>
                    <a:gd name="connsiteX1" fmla="*/ 86673 w 1174419"/>
                    <a:gd name="connsiteY1" fmla="*/ 195015 h 892732"/>
                    <a:gd name="connsiteX2" fmla="*/ 0 w 1174419"/>
                    <a:gd name="connsiteY2" fmla="*/ 710719 h 892732"/>
                    <a:gd name="connsiteX3" fmla="*/ 8667 w 1174419"/>
                    <a:gd name="connsiteY3" fmla="*/ 754055 h 892732"/>
                    <a:gd name="connsiteX4" fmla="*/ 82339 w 1174419"/>
                    <a:gd name="connsiteY4" fmla="*/ 780057 h 892732"/>
                    <a:gd name="connsiteX5" fmla="*/ 281687 w 1174419"/>
                    <a:gd name="connsiteY5" fmla="*/ 823394 h 892732"/>
                    <a:gd name="connsiteX6" fmla="*/ 502703 w 1174419"/>
                    <a:gd name="connsiteY6" fmla="*/ 819060 h 892732"/>
                    <a:gd name="connsiteX7" fmla="*/ 641380 w 1174419"/>
                    <a:gd name="connsiteY7" fmla="*/ 853729 h 892732"/>
                    <a:gd name="connsiteX8" fmla="*/ 780057 w 1174419"/>
                    <a:gd name="connsiteY8" fmla="*/ 892732 h 892732"/>
                    <a:gd name="connsiteX9" fmla="*/ 1027075 w 1174419"/>
                    <a:gd name="connsiteY9" fmla="*/ 858063 h 892732"/>
                    <a:gd name="connsiteX10" fmla="*/ 1174419 w 1174419"/>
                    <a:gd name="connsiteY10" fmla="*/ 832061 h 892732"/>
                    <a:gd name="connsiteX11" fmla="*/ 1009740 w 1174419"/>
                    <a:gd name="connsiteY11" fmla="*/ 0 h 892732"/>
                    <a:gd name="connsiteX12" fmla="*/ 736720 w 1174419"/>
                    <a:gd name="connsiteY12" fmla="*/ 73672 h 892732"/>
                    <a:gd name="connsiteX13" fmla="*/ 702051 w 1174419"/>
                    <a:gd name="connsiteY13" fmla="*/ 73672 h 892732"/>
                    <a:gd name="connsiteX14" fmla="*/ 489702 w 1174419"/>
                    <a:gd name="connsiteY14" fmla="*/ 104008 h 892732"/>
                    <a:gd name="connsiteX15" fmla="*/ 316356 w 1174419"/>
                    <a:gd name="connsiteY15" fmla="*/ 91007 h 892732"/>
                    <a:gd name="connsiteX16" fmla="*/ 151678 w 1174419"/>
                    <a:gd name="connsiteY16" fmla="*/ 52004 h 892732"/>
                    <a:gd name="connsiteX17" fmla="*/ 69338 w 1174419"/>
                    <a:gd name="connsiteY17" fmla="*/ 30336 h 892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74419" h="892732">
                      <a:moveTo>
                        <a:pt x="69338" y="30336"/>
                      </a:moveTo>
                      <a:lnTo>
                        <a:pt x="86673" y="195015"/>
                      </a:lnTo>
                      <a:lnTo>
                        <a:pt x="0" y="710719"/>
                      </a:lnTo>
                      <a:lnTo>
                        <a:pt x="8667" y="754055"/>
                      </a:lnTo>
                      <a:lnTo>
                        <a:pt x="82339" y="780057"/>
                      </a:lnTo>
                      <a:lnTo>
                        <a:pt x="281687" y="823394"/>
                      </a:lnTo>
                      <a:lnTo>
                        <a:pt x="502703" y="819060"/>
                      </a:lnTo>
                      <a:lnTo>
                        <a:pt x="641380" y="853729"/>
                      </a:lnTo>
                      <a:lnTo>
                        <a:pt x="780057" y="892732"/>
                      </a:lnTo>
                      <a:lnTo>
                        <a:pt x="1027075" y="858063"/>
                      </a:lnTo>
                      <a:lnTo>
                        <a:pt x="1174419" y="832061"/>
                      </a:lnTo>
                      <a:lnTo>
                        <a:pt x="1009740" y="0"/>
                      </a:lnTo>
                      <a:lnTo>
                        <a:pt x="736720" y="73672"/>
                      </a:lnTo>
                      <a:lnTo>
                        <a:pt x="702051" y="73672"/>
                      </a:lnTo>
                      <a:lnTo>
                        <a:pt x="489702" y="104008"/>
                      </a:lnTo>
                      <a:lnTo>
                        <a:pt x="316356" y="91007"/>
                      </a:lnTo>
                      <a:lnTo>
                        <a:pt x="151678" y="52004"/>
                      </a:lnTo>
                      <a:lnTo>
                        <a:pt x="69338" y="30336"/>
                      </a:lnTo>
                      <a:close/>
                    </a:path>
                  </a:pathLst>
                </a:custGeom>
                <a:solidFill>
                  <a:srgbClr val="000F2E">
                    <a:alpha val="41176"/>
                  </a:srgbClr>
                </a:solidFill>
                <a:ln>
                  <a:solidFill>
                    <a:srgbClr val="000F2E">
                      <a:alpha val="3922"/>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1" name="Group 90"/>
                <p:cNvGrpSpPr/>
                <p:nvPr/>
              </p:nvGrpSpPr>
              <p:grpSpPr>
                <a:xfrm>
                  <a:off x="11537576" y="3254188"/>
                  <a:ext cx="570156" cy="801445"/>
                  <a:chOff x="11537576" y="3254188"/>
                  <a:chExt cx="570156" cy="801445"/>
                </a:xfrm>
              </p:grpSpPr>
              <p:sp>
                <p:nvSpPr>
                  <p:cNvPr id="92" name="Freeform 91"/>
                  <p:cNvSpPr/>
                  <p:nvPr/>
                </p:nvSpPr>
                <p:spPr>
                  <a:xfrm>
                    <a:off x="11542955" y="3281082"/>
                    <a:ext cx="521746" cy="774551"/>
                  </a:xfrm>
                  <a:custGeom>
                    <a:avLst/>
                    <a:gdLst>
                      <a:gd name="connsiteX0" fmla="*/ 182880 w 521746"/>
                      <a:gd name="connsiteY0" fmla="*/ 43031 h 774551"/>
                      <a:gd name="connsiteX1" fmla="*/ 75304 w 521746"/>
                      <a:gd name="connsiteY1" fmla="*/ 236669 h 774551"/>
                      <a:gd name="connsiteX2" fmla="*/ 0 w 521746"/>
                      <a:gd name="connsiteY2" fmla="*/ 441064 h 774551"/>
                      <a:gd name="connsiteX3" fmla="*/ 21516 w 521746"/>
                      <a:gd name="connsiteY3" fmla="*/ 715384 h 774551"/>
                      <a:gd name="connsiteX4" fmla="*/ 129092 w 521746"/>
                      <a:gd name="connsiteY4" fmla="*/ 774551 h 774551"/>
                      <a:gd name="connsiteX5" fmla="*/ 387276 w 521746"/>
                      <a:gd name="connsiteY5" fmla="*/ 753036 h 774551"/>
                      <a:gd name="connsiteX6" fmla="*/ 505610 w 521746"/>
                      <a:gd name="connsiteY6" fmla="*/ 623944 h 774551"/>
                      <a:gd name="connsiteX7" fmla="*/ 521746 w 521746"/>
                      <a:gd name="connsiteY7" fmla="*/ 355003 h 774551"/>
                      <a:gd name="connsiteX8" fmla="*/ 478716 w 521746"/>
                      <a:gd name="connsiteY8" fmla="*/ 80683 h 774551"/>
                      <a:gd name="connsiteX9" fmla="*/ 430306 w 521746"/>
                      <a:gd name="connsiteY9" fmla="*/ 10758 h 774551"/>
                      <a:gd name="connsiteX10" fmla="*/ 338866 w 521746"/>
                      <a:gd name="connsiteY10" fmla="*/ 0 h 774551"/>
                      <a:gd name="connsiteX11" fmla="*/ 306593 w 521746"/>
                      <a:gd name="connsiteY11" fmla="*/ 16137 h 774551"/>
                      <a:gd name="connsiteX12" fmla="*/ 182880 w 521746"/>
                      <a:gd name="connsiteY12" fmla="*/ 43031 h 77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1746" h="774551">
                        <a:moveTo>
                          <a:pt x="182880" y="43031"/>
                        </a:moveTo>
                        <a:lnTo>
                          <a:pt x="75304" y="236669"/>
                        </a:lnTo>
                        <a:lnTo>
                          <a:pt x="0" y="441064"/>
                        </a:lnTo>
                        <a:lnTo>
                          <a:pt x="21516" y="715384"/>
                        </a:lnTo>
                        <a:lnTo>
                          <a:pt x="129092" y="774551"/>
                        </a:lnTo>
                        <a:lnTo>
                          <a:pt x="387276" y="753036"/>
                        </a:lnTo>
                        <a:lnTo>
                          <a:pt x="505610" y="623944"/>
                        </a:lnTo>
                        <a:lnTo>
                          <a:pt x="521746" y="355003"/>
                        </a:lnTo>
                        <a:lnTo>
                          <a:pt x="478716" y="80683"/>
                        </a:lnTo>
                        <a:lnTo>
                          <a:pt x="430306" y="10758"/>
                        </a:lnTo>
                        <a:lnTo>
                          <a:pt x="338866" y="0"/>
                        </a:lnTo>
                        <a:lnTo>
                          <a:pt x="306593" y="16137"/>
                        </a:lnTo>
                        <a:lnTo>
                          <a:pt x="182880" y="43031"/>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Freeform 92"/>
                  <p:cNvSpPr/>
                  <p:nvPr/>
                </p:nvSpPr>
                <p:spPr>
                  <a:xfrm>
                    <a:off x="11537576" y="3254188"/>
                    <a:ext cx="570156" cy="677732"/>
                  </a:xfrm>
                  <a:custGeom>
                    <a:avLst/>
                    <a:gdLst>
                      <a:gd name="connsiteX0" fmla="*/ 177502 w 570156"/>
                      <a:gd name="connsiteY0" fmla="*/ 64546 h 677732"/>
                      <a:gd name="connsiteX1" fmla="*/ 48410 w 570156"/>
                      <a:gd name="connsiteY1" fmla="*/ 145228 h 677732"/>
                      <a:gd name="connsiteX2" fmla="*/ 10758 w 570156"/>
                      <a:gd name="connsiteY2" fmla="*/ 252805 h 677732"/>
                      <a:gd name="connsiteX3" fmla="*/ 0 w 570156"/>
                      <a:gd name="connsiteY3" fmla="*/ 441064 h 677732"/>
                      <a:gd name="connsiteX4" fmla="*/ 37652 w 570156"/>
                      <a:gd name="connsiteY4" fmla="*/ 430306 h 677732"/>
                      <a:gd name="connsiteX5" fmla="*/ 172123 w 570156"/>
                      <a:gd name="connsiteY5" fmla="*/ 155986 h 677732"/>
                      <a:gd name="connsiteX6" fmla="*/ 317351 w 570156"/>
                      <a:gd name="connsiteY6" fmla="*/ 86061 h 677732"/>
                      <a:gd name="connsiteX7" fmla="*/ 478716 w 570156"/>
                      <a:gd name="connsiteY7" fmla="*/ 155986 h 677732"/>
                      <a:gd name="connsiteX8" fmla="*/ 484095 w 570156"/>
                      <a:gd name="connsiteY8" fmla="*/ 677732 h 677732"/>
                      <a:gd name="connsiteX9" fmla="*/ 548640 w 570156"/>
                      <a:gd name="connsiteY9" fmla="*/ 580913 h 677732"/>
                      <a:gd name="connsiteX10" fmla="*/ 570156 w 570156"/>
                      <a:gd name="connsiteY10" fmla="*/ 457200 h 677732"/>
                      <a:gd name="connsiteX11" fmla="*/ 559398 w 570156"/>
                      <a:gd name="connsiteY11" fmla="*/ 285078 h 677732"/>
                      <a:gd name="connsiteX12" fmla="*/ 554019 w 570156"/>
                      <a:gd name="connsiteY12" fmla="*/ 102198 h 677732"/>
                      <a:gd name="connsiteX13" fmla="*/ 505610 w 570156"/>
                      <a:gd name="connsiteY13" fmla="*/ 16137 h 677732"/>
                      <a:gd name="connsiteX14" fmla="*/ 419549 w 570156"/>
                      <a:gd name="connsiteY14" fmla="*/ 0 h 677732"/>
                      <a:gd name="connsiteX15" fmla="*/ 344245 w 570156"/>
                      <a:gd name="connsiteY15" fmla="*/ 16137 h 677732"/>
                      <a:gd name="connsiteX16" fmla="*/ 258184 w 570156"/>
                      <a:gd name="connsiteY16" fmla="*/ 64546 h 677732"/>
                      <a:gd name="connsiteX17" fmla="*/ 177502 w 570156"/>
                      <a:gd name="connsiteY17" fmla="*/ 64546 h 67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0156" h="677732">
                        <a:moveTo>
                          <a:pt x="177502" y="64546"/>
                        </a:moveTo>
                        <a:lnTo>
                          <a:pt x="48410" y="145228"/>
                        </a:lnTo>
                        <a:lnTo>
                          <a:pt x="10758" y="252805"/>
                        </a:lnTo>
                        <a:lnTo>
                          <a:pt x="0" y="441064"/>
                        </a:lnTo>
                        <a:lnTo>
                          <a:pt x="37652" y="430306"/>
                        </a:lnTo>
                        <a:lnTo>
                          <a:pt x="172123" y="155986"/>
                        </a:lnTo>
                        <a:lnTo>
                          <a:pt x="317351" y="86061"/>
                        </a:lnTo>
                        <a:lnTo>
                          <a:pt x="478716" y="155986"/>
                        </a:lnTo>
                        <a:lnTo>
                          <a:pt x="484095" y="677732"/>
                        </a:lnTo>
                        <a:lnTo>
                          <a:pt x="548640" y="580913"/>
                        </a:lnTo>
                        <a:lnTo>
                          <a:pt x="570156" y="457200"/>
                        </a:lnTo>
                        <a:lnTo>
                          <a:pt x="559398" y="285078"/>
                        </a:lnTo>
                        <a:lnTo>
                          <a:pt x="554019" y="102198"/>
                        </a:lnTo>
                        <a:lnTo>
                          <a:pt x="505610" y="16137"/>
                        </a:lnTo>
                        <a:lnTo>
                          <a:pt x="419549" y="0"/>
                        </a:lnTo>
                        <a:lnTo>
                          <a:pt x="344245" y="16137"/>
                        </a:lnTo>
                        <a:lnTo>
                          <a:pt x="258184" y="64546"/>
                        </a:lnTo>
                        <a:lnTo>
                          <a:pt x="177502" y="64546"/>
                        </a:lnTo>
                        <a:close/>
                      </a:path>
                    </a:pathLst>
                  </a:custGeom>
                  <a:solidFill>
                    <a:srgbClr val="4C216D"/>
                  </a:solidFill>
                  <a:ln>
                    <a:solidFill>
                      <a:srgbClr val="4C21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80" name="Flowchart: Off-page Connector 79"/>
              <p:cNvSpPr/>
              <p:nvPr/>
            </p:nvSpPr>
            <p:spPr>
              <a:xfrm>
                <a:off x="11181534" y="2791259"/>
                <a:ext cx="45719" cy="45719"/>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17" name="Picture 216"/>
            <p:cNvPicPr>
              <a:picLocks noChangeAspect="1"/>
            </p:cNvPicPr>
            <p:nvPr/>
          </p:nvPicPr>
          <p:blipFill rotWithShape="1">
            <a:blip r:embed="rId4">
              <a:extLst>
                <a:ext uri="{28A0092B-C50C-407E-A947-70E740481C1C}">
                  <a14:useLocalDpi xmlns:a14="http://schemas.microsoft.com/office/drawing/2010/main" val="0"/>
                </a:ext>
              </a:extLst>
            </a:blip>
            <a:srcRect l="-320" t="9440" r="78834" b="56147"/>
            <a:stretch/>
          </p:blipFill>
          <p:spPr>
            <a:xfrm>
              <a:off x="9620251" y="5600700"/>
              <a:ext cx="666750" cy="952500"/>
            </a:xfrm>
            <a:prstGeom prst="rect">
              <a:avLst/>
            </a:prstGeom>
          </p:spPr>
        </p:pic>
      </p:grpSp>
      <p:sp>
        <p:nvSpPr>
          <p:cNvPr id="227" name="Rectangle 226">
            <a:hlinkClick r:id="rId5"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6" action="ppaction://hlinksldjump"/>
          </p:cNvPr>
          <p:cNvPicPr>
            <a:picLocks noChangeAspect="1"/>
          </p:cNvPicPr>
          <p:nvPr/>
        </p:nvPicPr>
        <p:blipFill rotWithShape="1">
          <a:blip r:embed="rId7"/>
          <a:srcRect l="33456" t="24479" r="17789" b="10937"/>
          <a:stretch/>
        </p:blipFill>
        <p:spPr>
          <a:xfrm>
            <a:off x="9677399" y="8439150"/>
            <a:ext cx="1440000" cy="1072432"/>
          </a:xfrm>
          <a:prstGeom prst="rect">
            <a:avLst/>
          </a:prstGeom>
        </p:spPr>
      </p:pic>
      <p:pic>
        <p:nvPicPr>
          <p:cNvPr id="5" name="Picture 4">
            <a:hlinkClick r:id="rId8" action="ppaction://hlinksldjump"/>
          </p:cNvPr>
          <p:cNvPicPr>
            <a:picLocks noChangeAspect="1"/>
          </p:cNvPicPr>
          <p:nvPr/>
        </p:nvPicPr>
        <p:blipFill rotWithShape="1">
          <a:blip r:embed="rId9"/>
          <a:srcRect l="33602" t="28385" r="17497" b="10937"/>
          <a:stretch/>
        </p:blipFill>
        <p:spPr>
          <a:xfrm>
            <a:off x="11258549" y="8507031"/>
            <a:ext cx="1440000" cy="1004551"/>
          </a:xfrm>
          <a:prstGeom prst="rect">
            <a:avLst/>
          </a:prstGeom>
        </p:spPr>
      </p:pic>
      <p:sp>
        <p:nvSpPr>
          <p:cNvPr id="7" name="TextBox 6">
            <a:hlinkClick r:id="rId10" action="ppaction://hlinksldjump"/>
          </p:cNvPr>
          <p:cNvSpPr txBox="1"/>
          <p:nvPr/>
        </p:nvSpPr>
        <p:spPr>
          <a:xfrm>
            <a:off x="24162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52</a:t>
            </a:r>
            <a:endParaRPr lang="en-GB" sz="2000" dirty="0"/>
          </a:p>
        </p:txBody>
      </p:sp>
      <p:sp>
        <p:nvSpPr>
          <p:cNvPr id="8" name="TextBox 7">
            <a:hlinkClick r:id="rId11" action="ppaction://hlinksldjump"/>
          </p:cNvPr>
          <p:cNvSpPr txBox="1"/>
          <p:nvPr/>
        </p:nvSpPr>
        <p:spPr>
          <a:xfrm>
            <a:off x="381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88</a:t>
            </a:r>
            <a:endParaRPr lang="en-GB" sz="2000" dirty="0"/>
          </a:p>
        </p:txBody>
      </p:sp>
      <p:sp>
        <p:nvSpPr>
          <p:cNvPr id="9" name="TextBox 8">
            <a:hlinkClick r:id="rId10" action="ppaction://hlinksldjump"/>
          </p:cNvPr>
          <p:cNvSpPr txBox="1"/>
          <p:nvPr/>
        </p:nvSpPr>
        <p:spPr>
          <a:xfrm>
            <a:off x="47943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36</a:t>
            </a:r>
            <a:endParaRPr lang="en-GB" sz="2000" dirty="0"/>
          </a:p>
        </p:txBody>
      </p:sp>
      <p:sp>
        <p:nvSpPr>
          <p:cNvPr id="10" name="TextBox 9">
            <a:hlinkClick r:id="rId10" action="ppaction://hlinksldjump"/>
          </p:cNvPr>
          <p:cNvSpPr txBox="1"/>
          <p:nvPr/>
        </p:nvSpPr>
        <p:spPr>
          <a:xfrm>
            <a:off x="7172400"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85</a:t>
            </a:r>
            <a:endParaRPr lang="en-GB" sz="2000" dirty="0"/>
          </a:p>
        </p:txBody>
      </p:sp>
    </p:spTree>
    <p:extLst>
      <p:ext uri="{BB962C8B-B14F-4D97-AF65-F5344CB8AC3E}">
        <p14:creationId xmlns:p14="http://schemas.microsoft.com/office/powerpoint/2010/main" val="38948793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32" name="Straight Connector 131"/>
          <p:cNvCxnSpPr/>
          <p:nvPr/>
        </p:nvCxnSpPr>
        <p:spPr>
          <a:xfrm>
            <a:off x="-65245" y="7447013"/>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Post 16</a:t>
            </a:r>
            <a:endParaRPr lang="en-GB" dirty="0">
              <a:latin typeface="Adobe Gothic Std B" panose="020B0800000000000000" pitchFamily="34" charset="-128"/>
              <a:ea typeface="Adobe Gothic Std B" panose="020B0800000000000000" pitchFamily="34" charset="-128"/>
            </a:endParaRPr>
          </a:p>
        </p:txBody>
      </p:sp>
      <p:sp>
        <p:nvSpPr>
          <p:cNvPr id="11" name="Rounded Rectangle 10"/>
          <p:cNvSpPr/>
          <p:nvPr/>
        </p:nvSpPr>
        <p:spPr>
          <a:xfrm>
            <a:off x="8172087" y="1465193"/>
            <a:ext cx="4450624"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Department staff</a:t>
            </a:r>
          </a:p>
          <a:p>
            <a:pPr algn="ctr"/>
            <a:endParaRPr lang="en-GB" sz="2000" dirty="0" smtClean="0">
              <a:solidFill>
                <a:schemeClr val="tx1"/>
              </a:solidFill>
              <a:latin typeface="Arial" panose="020B0604020202020204" pitchFamily="34" charset="0"/>
              <a:cs typeface="Arial" panose="020B0604020202020204" pitchFamily="34" charset="0"/>
            </a:endParaRPr>
          </a:p>
          <a:p>
            <a:pPr algn="ctr"/>
            <a:r>
              <a:rPr lang="en-GB" sz="2000" b="1" dirty="0" smtClean="0">
                <a:solidFill>
                  <a:schemeClr val="tx1"/>
                </a:solidFill>
                <a:latin typeface="Arial" panose="020B0604020202020204" pitchFamily="34" charset="0"/>
                <a:cs typeface="Arial" panose="020B0604020202020204" pitchFamily="34" charset="0"/>
              </a:rPr>
              <a:t>Mr Pitts: </a:t>
            </a:r>
            <a:r>
              <a:rPr lang="en-GB" sz="2000" dirty="0" smtClean="0">
                <a:solidFill>
                  <a:schemeClr val="tx1"/>
                </a:solidFill>
                <a:latin typeface="Arial" panose="020B0604020202020204" pitchFamily="34" charset="0"/>
                <a:cs typeface="Arial" panose="020B0604020202020204" pitchFamily="34" charset="0"/>
              </a:rPr>
              <a:t>Head of </a:t>
            </a:r>
            <a:r>
              <a:rPr lang="en-GB" sz="2000" dirty="0" smtClean="0">
                <a:solidFill>
                  <a:schemeClr val="tx1"/>
                </a:solidFill>
                <a:latin typeface="Arial" panose="020B0604020202020204" pitchFamily="34" charset="0"/>
                <a:cs typeface="Arial" panose="020B0604020202020204" pitchFamily="34" charset="0"/>
              </a:rPr>
              <a:t>Post-16</a:t>
            </a:r>
            <a:endParaRPr lang="en-GB" sz="2000" dirty="0" smtClean="0">
              <a:solidFill>
                <a:schemeClr val="tx1"/>
              </a:solidFill>
              <a:latin typeface="Arial" panose="020B0604020202020204" pitchFamily="34" charset="0"/>
              <a:cs typeface="Arial" panose="020B0604020202020204" pitchFamily="34" charset="0"/>
            </a:endParaRPr>
          </a:p>
          <a:p>
            <a:pPr algn="ctr"/>
            <a:r>
              <a:rPr lang="en-GB" sz="2000" dirty="0" smtClean="0">
                <a:solidFill>
                  <a:schemeClr val="tx1"/>
                </a:solidFill>
                <a:latin typeface="Arial" panose="020B0604020202020204" pitchFamily="34" charset="0"/>
                <a:cs typeface="Arial" panose="020B0604020202020204" pitchFamily="34" charset="0"/>
              </a:rPr>
              <a:t>Mrs Jones: Pastoral care</a:t>
            </a:r>
          </a:p>
          <a:p>
            <a:pPr algn="ctr"/>
            <a:r>
              <a:rPr lang="en-GB" sz="2000" dirty="0" smtClean="0">
                <a:solidFill>
                  <a:schemeClr val="tx1"/>
                </a:solidFill>
                <a:latin typeface="Arial" panose="020B0604020202020204" pitchFamily="34" charset="0"/>
                <a:cs typeface="Arial" panose="020B0604020202020204" pitchFamily="34" charset="0"/>
              </a:rPr>
              <a:t> </a:t>
            </a:r>
            <a:r>
              <a:rPr lang="en-GB" sz="2000" dirty="0">
                <a:solidFill>
                  <a:schemeClr val="tx1"/>
                </a:solidFill>
                <a:latin typeface="Arial" panose="020B0604020202020204" pitchFamily="34" charset="0"/>
                <a:cs typeface="Arial" panose="020B0604020202020204" pitchFamily="34" charset="0"/>
              </a:rPr>
              <a:t>Mrs </a:t>
            </a:r>
            <a:r>
              <a:rPr lang="en-GB" sz="2000" dirty="0" smtClean="0">
                <a:solidFill>
                  <a:schemeClr val="tx1"/>
                </a:solidFill>
                <a:latin typeface="Arial" panose="020B0604020202020204" pitchFamily="34" charset="0"/>
                <a:cs typeface="Arial" panose="020B0604020202020204" pitchFamily="34" charset="0"/>
              </a:rPr>
              <a:t>Mansford: Pastoral care</a:t>
            </a:r>
          </a:p>
        </p:txBody>
      </p:sp>
      <p:sp>
        <p:nvSpPr>
          <p:cNvPr id="12" name="Rounded Rectangle 11"/>
          <p:cNvSpPr/>
          <p:nvPr/>
        </p:nvSpPr>
        <p:spPr>
          <a:xfrm>
            <a:off x="4351029" y="4324614"/>
            <a:ext cx="8313319" cy="3843863"/>
          </a:xfrm>
          <a:prstGeom prst="roundRect">
            <a:avLst>
              <a:gd name="adj" fmla="val 12041"/>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fontAlgn="base"/>
            <a:r>
              <a:rPr lang="en-GB" sz="1600" dirty="0">
                <a:solidFill>
                  <a:schemeClr val="tx1"/>
                </a:solidFill>
                <a:latin typeface="Arial" panose="020B0604020202020204" pitchFamily="34" charset="0"/>
                <a:cs typeface="Arial" panose="020B0604020202020204" pitchFamily="34" charset="0"/>
              </a:rPr>
              <a:t> The sixth form rotunda is the base for students in the sixth form to do work outside of their lessons. Student in the sixth form study 3 subjects in more depth than in the lower school.</a:t>
            </a:r>
          </a:p>
          <a:p>
            <a:pPr fontAlgn="base"/>
            <a:r>
              <a:rPr lang="en-GB" sz="1600" dirty="0">
                <a:solidFill>
                  <a:schemeClr val="tx1"/>
                </a:solidFill>
                <a:latin typeface="Arial" panose="020B0604020202020204" pitchFamily="34" charset="0"/>
                <a:cs typeface="Arial" panose="020B0604020202020204" pitchFamily="34" charset="0"/>
              </a:rPr>
              <a:t/>
            </a:r>
            <a:br>
              <a:rPr lang="en-GB" sz="1600" dirty="0">
                <a:solidFill>
                  <a:schemeClr val="tx1"/>
                </a:solidFill>
                <a:latin typeface="Arial" panose="020B0604020202020204" pitchFamily="34" charset="0"/>
                <a:cs typeface="Arial" panose="020B0604020202020204" pitchFamily="34" charset="0"/>
              </a:rPr>
            </a:br>
            <a:endParaRPr lang="en-GB" sz="1600" dirty="0">
              <a:solidFill>
                <a:schemeClr val="tx1"/>
              </a:solidFill>
              <a:latin typeface="Arial" panose="020B0604020202020204" pitchFamily="34" charset="0"/>
              <a:cs typeface="Arial" panose="020B0604020202020204" pitchFamily="34" charset="0"/>
            </a:endParaRPr>
          </a:p>
          <a:p>
            <a:pPr fontAlgn="base"/>
            <a:r>
              <a:rPr lang="en-GB" sz="1600" dirty="0">
                <a:solidFill>
                  <a:schemeClr val="tx1"/>
                </a:solidFill>
                <a:latin typeface="Arial" panose="020B0604020202020204" pitchFamily="34" charset="0"/>
                <a:cs typeface="Arial" panose="020B0604020202020204" pitchFamily="34" charset="0"/>
              </a:rPr>
              <a:t>And in their timetable they get allocated lessons to study quietly so they can do that work.</a:t>
            </a:r>
          </a:p>
          <a:p>
            <a:pPr fontAlgn="base"/>
            <a:r>
              <a:rPr lang="en-GB" sz="1600" dirty="0">
                <a:solidFill>
                  <a:schemeClr val="tx1"/>
                </a:solidFill>
                <a:latin typeface="Arial" panose="020B0604020202020204" pitchFamily="34" charset="0"/>
                <a:cs typeface="Arial" panose="020B0604020202020204" pitchFamily="34" charset="0"/>
              </a:rPr>
              <a:t/>
            </a:r>
            <a:br>
              <a:rPr lang="en-GB" sz="1600" dirty="0">
                <a:solidFill>
                  <a:schemeClr val="tx1"/>
                </a:solidFill>
                <a:latin typeface="Arial" panose="020B0604020202020204" pitchFamily="34" charset="0"/>
                <a:cs typeface="Arial" panose="020B0604020202020204" pitchFamily="34" charset="0"/>
              </a:rPr>
            </a:br>
            <a:endParaRPr lang="en-GB" sz="1600" dirty="0">
              <a:solidFill>
                <a:schemeClr val="tx1"/>
              </a:solidFill>
              <a:latin typeface="Arial" panose="020B0604020202020204" pitchFamily="34" charset="0"/>
              <a:cs typeface="Arial" panose="020B0604020202020204" pitchFamily="34" charset="0"/>
            </a:endParaRPr>
          </a:p>
          <a:p>
            <a:pPr fontAlgn="base"/>
            <a:r>
              <a:rPr lang="en-GB" sz="1600" dirty="0">
                <a:solidFill>
                  <a:schemeClr val="tx1"/>
                </a:solidFill>
                <a:latin typeface="Arial" panose="020B0604020202020204" pitchFamily="34" charset="0"/>
                <a:cs typeface="Arial" panose="020B0604020202020204" pitchFamily="34" charset="0"/>
              </a:rPr>
              <a:t>Students are also allocated a few “free lessons” where they are allowed to socialise with their friends or even be off the Academy site.</a:t>
            </a:r>
          </a:p>
          <a:p>
            <a:pPr algn="ctr"/>
            <a:r>
              <a:rPr lang="en-GB" sz="1600" dirty="0">
                <a:solidFill>
                  <a:schemeClr val="tx1"/>
                </a:solidFill>
                <a:latin typeface="Arial" panose="020B0604020202020204" pitchFamily="34" charset="0"/>
                <a:cs typeface="Arial" panose="020B0604020202020204" pitchFamily="34" charset="0"/>
              </a:rPr>
              <a:t> </a:t>
            </a:r>
          </a:p>
        </p:txBody>
      </p:sp>
      <p:grpSp>
        <p:nvGrpSpPr>
          <p:cNvPr id="13" name="Group 12"/>
          <p:cNvGrpSpPr/>
          <p:nvPr/>
        </p:nvGrpSpPr>
        <p:grpSpPr>
          <a:xfrm>
            <a:off x="316087" y="4036369"/>
            <a:ext cx="2735548" cy="5024042"/>
            <a:chOff x="1698064" y="106533"/>
            <a:chExt cx="3452157" cy="6340149"/>
          </a:xfrm>
        </p:grpSpPr>
        <p:grpSp>
          <p:nvGrpSpPr>
            <p:cNvPr id="14" name="Group 13"/>
            <p:cNvGrpSpPr/>
            <p:nvPr/>
          </p:nvGrpSpPr>
          <p:grpSpPr>
            <a:xfrm flipH="1">
              <a:off x="1704174" y="989617"/>
              <a:ext cx="822731" cy="1256077"/>
              <a:chOff x="4750889" y="192893"/>
              <a:chExt cx="822731" cy="1256077"/>
            </a:xfrm>
          </p:grpSpPr>
          <p:sp>
            <p:nvSpPr>
              <p:cNvPr id="127" name="Freeform 126"/>
              <p:cNvSpPr/>
              <p:nvPr/>
            </p:nvSpPr>
            <p:spPr>
              <a:xfrm rot="20454787" flipH="1">
                <a:off x="4750889" y="192893"/>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8" name="Group 127"/>
              <p:cNvGrpSpPr/>
              <p:nvPr/>
            </p:nvGrpSpPr>
            <p:grpSpPr>
              <a:xfrm>
                <a:off x="4825489" y="254737"/>
                <a:ext cx="565235" cy="1086508"/>
                <a:chOff x="3581895" y="407137"/>
                <a:chExt cx="565235" cy="1086508"/>
              </a:xfrm>
            </p:grpSpPr>
            <p:sp>
              <p:nvSpPr>
                <p:cNvPr id="129" name="Freeform 128"/>
                <p:cNvSpPr/>
                <p:nvPr/>
              </p:nvSpPr>
              <p:spPr>
                <a:xfrm rot="20454787" flipH="1">
                  <a:off x="3581895" y="407137"/>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Freeform 129"/>
                <p:cNvSpPr/>
                <p:nvPr/>
              </p:nvSpPr>
              <p:spPr>
                <a:xfrm rot="20454787" flipH="1">
                  <a:off x="3738906" y="539026"/>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5" name="Group 14"/>
            <p:cNvGrpSpPr/>
            <p:nvPr/>
          </p:nvGrpSpPr>
          <p:grpSpPr>
            <a:xfrm>
              <a:off x="4124847" y="1039290"/>
              <a:ext cx="822731" cy="1256077"/>
              <a:chOff x="4750889" y="192893"/>
              <a:chExt cx="822731" cy="1256077"/>
            </a:xfrm>
          </p:grpSpPr>
          <p:sp>
            <p:nvSpPr>
              <p:cNvPr id="123" name="Freeform 122"/>
              <p:cNvSpPr/>
              <p:nvPr/>
            </p:nvSpPr>
            <p:spPr>
              <a:xfrm rot="20454787" flipH="1">
                <a:off x="4750889" y="192893"/>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4" name="Group 123"/>
              <p:cNvGrpSpPr/>
              <p:nvPr/>
            </p:nvGrpSpPr>
            <p:grpSpPr>
              <a:xfrm>
                <a:off x="4825489" y="254737"/>
                <a:ext cx="565235" cy="1086508"/>
                <a:chOff x="3581895" y="407137"/>
                <a:chExt cx="565235" cy="1086508"/>
              </a:xfrm>
            </p:grpSpPr>
            <p:sp>
              <p:nvSpPr>
                <p:cNvPr id="125" name="Freeform 124"/>
                <p:cNvSpPr/>
                <p:nvPr/>
              </p:nvSpPr>
              <p:spPr>
                <a:xfrm rot="20454787" flipH="1">
                  <a:off x="3581895" y="407137"/>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Freeform 125"/>
                <p:cNvSpPr/>
                <p:nvPr/>
              </p:nvSpPr>
              <p:spPr>
                <a:xfrm rot="20454787" flipH="1">
                  <a:off x="3738906" y="539026"/>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6" name="Group 15"/>
            <p:cNvGrpSpPr/>
            <p:nvPr/>
          </p:nvGrpSpPr>
          <p:grpSpPr>
            <a:xfrm>
              <a:off x="3378695" y="2293599"/>
              <a:ext cx="822731" cy="1256077"/>
              <a:chOff x="3378695" y="2293599"/>
              <a:chExt cx="822731" cy="1256077"/>
            </a:xfrm>
          </p:grpSpPr>
          <p:sp>
            <p:nvSpPr>
              <p:cNvPr id="120" name="Freeform 119"/>
              <p:cNvSpPr/>
              <p:nvPr/>
            </p:nvSpPr>
            <p:spPr>
              <a:xfrm flipH="1">
                <a:off x="3378695" y="2293599"/>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5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Freeform 120"/>
              <p:cNvSpPr/>
              <p:nvPr/>
            </p:nvSpPr>
            <p:spPr>
              <a:xfrm flipH="1">
                <a:off x="3447779" y="2337561"/>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5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Freeform 121"/>
              <p:cNvSpPr/>
              <p:nvPr/>
            </p:nvSpPr>
            <p:spPr>
              <a:xfrm flipH="1">
                <a:off x="3604790" y="2469450"/>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p:cNvGrpSpPr/>
            <p:nvPr/>
          </p:nvGrpSpPr>
          <p:grpSpPr>
            <a:xfrm flipH="1">
              <a:off x="2107587" y="2174487"/>
              <a:ext cx="822731" cy="1256077"/>
              <a:chOff x="4139259" y="2158176"/>
              <a:chExt cx="822731" cy="1256077"/>
            </a:xfrm>
          </p:grpSpPr>
          <p:sp>
            <p:nvSpPr>
              <p:cNvPr id="117" name="Freeform 116"/>
              <p:cNvSpPr/>
              <p:nvPr/>
            </p:nvSpPr>
            <p:spPr>
              <a:xfrm flipH="1">
                <a:off x="4139259" y="2158176"/>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50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Freeform 117"/>
              <p:cNvSpPr/>
              <p:nvPr/>
            </p:nvSpPr>
            <p:spPr>
              <a:xfrm flipH="1">
                <a:off x="4208343" y="2202138"/>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9E500A"/>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Freeform 118"/>
              <p:cNvSpPr/>
              <p:nvPr/>
            </p:nvSpPr>
            <p:spPr>
              <a:xfrm flipH="1">
                <a:off x="4365354" y="2334027"/>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894609"/>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 name="Group 17"/>
            <p:cNvGrpSpPr/>
            <p:nvPr/>
          </p:nvGrpSpPr>
          <p:grpSpPr>
            <a:xfrm flipH="1">
              <a:off x="1698064" y="147933"/>
              <a:ext cx="3452157" cy="6298749"/>
              <a:chOff x="5537858" y="-345848"/>
              <a:chExt cx="2761650" cy="5038863"/>
            </a:xfrm>
          </p:grpSpPr>
          <p:grpSp>
            <p:nvGrpSpPr>
              <p:cNvPr id="39" name="Group 38"/>
              <p:cNvGrpSpPr/>
              <p:nvPr/>
            </p:nvGrpSpPr>
            <p:grpSpPr>
              <a:xfrm>
                <a:off x="6441136" y="4290584"/>
                <a:ext cx="1462972" cy="402431"/>
                <a:chOff x="4224338" y="4626769"/>
                <a:chExt cx="1462972" cy="402431"/>
              </a:xfrm>
              <a:solidFill>
                <a:schemeClr val="tx1"/>
              </a:solidFill>
            </p:grpSpPr>
            <p:sp>
              <p:nvSpPr>
                <p:cNvPr id="115" name="Freeform 114"/>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Freeform 115"/>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p:cNvGrpSpPr/>
              <p:nvPr/>
            </p:nvGrpSpPr>
            <p:grpSpPr>
              <a:xfrm>
                <a:off x="5810355" y="1131792"/>
                <a:ext cx="2489153" cy="1013429"/>
                <a:chOff x="3506875" y="1508707"/>
                <a:chExt cx="2489153" cy="1013429"/>
              </a:xfrm>
            </p:grpSpPr>
            <p:grpSp>
              <p:nvGrpSpPr>
                <p:cNvPr id="106" name="Group 105"/>
                <p:cNvGrpSpPr/>
                <p:nvPr/>
              </p:nvGrpSpPr>
              <p:grpSpPr>
                <a:xfrm>
                  <a:off x="5378054" y="1508707"/>
                  <a:ext cx="617974" cy="1004835"/>
                  <a:chOff x="5378054" y="1508707"/>
                  <a:chExt cx="617974" cy="1004835"/>
                </a:xfrm>
              </p:grpSpPr>
              <p:sp>
                <p:nvSpPr>
                  <p:cNvPr id="112" name="Freeform 111"/>
                  <p:cNvSpPr/>
                  <p:nvPr/>
                </p:nvSpPr>
                <p:spPr>
                  <a:xfrm>
                    <a:off x="5378054" y="1508707"/>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Freeform 112"/>
                  <p:cNvSpPr/>
                  <p:nvPr/>
                </p:nvSpPr>
                <p:spPr>
                  <a:xfrm>
                    <a:off x="5476854" y="1614702"/>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chemeClr val="accent2">
                      <a:lumMod val="50000"/>
                    </a:schemeClr>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Freeform 113"/>
                  <p:cNvSpPr/>
                  <p:nvPr/>
                </p:nvSpPr>
                <p:spPr>
                  <a:xfrm>
                    <a:off x="5574204" y="1623564"/>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7" name="Group 106"/>
                <p:cNvGrpSpPr/>
                <p:nvPr/>
              </p:nvGrpSpPr>
              <p:grpSpPr>
                <a:xfrm>
                  <a:off x="3506875" y="1517301"/>
                  <a:ext cx="658167" cy="1004835"/>
                  <a:chOff x="3506875" y="1517301"/>
                  <a:chExt cx="658167" cy="1004835"/>
                </a:xfrm>
              </p:grpSpPr>
              <p:sp>
                <p:nvSpPr>
                  <p:cNvPr id="108" name="Freeform 107"/>
                  <p:cNvSpPr/>
                  <p:nvPr/>
                </p:nvSpPr>
                <p:spPr>
                  <a:xfrm>
                    <a:off x="3506875" y="1517301"/>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Freeform 108"/>
                  <p:cNvSpPr/>
                  <p:nvPr/>
                </p:nvSpPr>
                <p:spPr>
                  <a:xfrm>
                    <a:off x="3657600" y="1552470"/>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Freeform 109"/>
                  <p:cNvSpPr/>
                  <p:nvPr/>
                </p:nvSpPr>
                <p:spPr>
                  <a:xfrm>
                    <a:off x="3657600"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Freeform 110"/>
                  <p:cNvSpPr/>
                  <p:nvPr/>
                </p:nvSpPr>
                <p:spPr>
                  <a:xfrm>
                    <a:off x="3763108" y="1657978"/>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41" name="Freeform 40"/>
              <p:cNvSpPr/>
              <p:nvPr/>
            </p:nvSpPr>
            <p:spPr>
              <a:xfrm>
                <a:off x="6716169" y="2780871"/>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7757965" y="2217706"/>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048517" y="1702165"/>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6043630" y="211503"/>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5537858" y="1996249"/>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5591193" y="2374868"/>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6410342" y="1811703"/>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rgbClr val="00B0F0"/>
              </a:solidFill>
              <a:ln>
                <a:solidFill>
                  <a:srgbClr val="0091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8" name="Group 47"/>
              <p:cNvGrpSpPr/>
              <p:nvPr/>
            </p:nvGrpSpPr>
            <p:grpSpPr>
              <a:xfrm>
                <a:off x="6043630" y="588102"/>
                <a:ext cx="1957391" cy="1232764"/>
                <a:chOff x="3752850" y="996086"/>
                <a:chExt cx="1928813" cy="1232764"/>
              </a:xfrm>
            </p:grpSpPr>
            <p:grpSp>
              <p:nvGrpSpPr>
                <p:cNvPr id="79" name="Group 78"/>
                <p:cNvGrpSpPr/>
                <p:nvPr/>
              </p:nvGrpSpPr>
              <p:grpSpPr>
                <a:xfrm>
                  <a:off x="3752850" y="1132799"/>
                  <a:ext cx="1928813" cy="1096051"/>
                  <a:chOff x="3752850" y="1132799"/>
                  <a:chExt cx="1928813" cy="1096051"/>
                </a:xfrm>
              </p:grpSpPr>
              <p:grpSp>
                <p:nvGrpSpPr>
                  <p:cNvPr id="83" name="Group 82"/>
                  <p:cNvGrpSpPr/>
                  <p:nvPr/>
                </p:nvGrpSpPr>
                <p:grpSpPr>
                  <a:xfrm>
                    <a:off x="3752850" y="1132799"/>
                    <a:ext cx="1482387" cy="1096051"/>
                    <a:chOff x="3752850" y="1132799"/>
                    <a:chExt cx="1482387" cy="1096051"/>
                  </a:xfrm>
                </p:grpSpPr>
                <p:grpSp>
                  <p:nvGrpSpPr>
                    <p:cNvPr id="86" name="Group 85"/>
                    <p:cNvGrpSpPr/>
                    <p:nvPr/>
                  </p:nvGrpSpPr>
                  <p:grpSpPr>
                    <a:xfrm>
                      <a:off x="4431180" y="1698425"/>
                      <a:ext cx="642937" cy="347068"/>
                      <a:chOff x="4431180" y="1698425"/>
                      <a:chExt cx="642937" cy="347068"/>
                    </a:xfrm>
                  </p:grpSpPr>
                  <p:sp>
                    <p:nvSpPr>
                      <p:cNvPr id="103" name="Freeform 10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Freeform 10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7" name="Group 86"/>
                    <p:cNvGrpSpPr/>
                    <p:nvPr/>
                  </p:nvGrpSpPr>
                  <p:grpSpPr>
                    <a:xfrm>
                      <a:off x="4211678" y="1132799"/>
                      <a:ext cx="978727" cy="487676"/>
                      <a:chOff x="4211678" y="1132799"/>
                      <a:chExt cx="978727" cy="487676"/>
                    </a:xfrm>
                  </p:grpSpPr>
                  <p:sp>
                    <p:nvSpPr>
                      <p:cNvPr id="91" name="Oval 90"/>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Oval 91"/>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5" name="Group 94"/>
                      <p:cNvGrpSpPr/>
                      <p:nvPr/>
                    </p:nvGrpSpPr>
                    <p:grpSpPr>
                      <a:xfrm>
                        <a:off x="5007070" y="1288587"/>
                        <a:ext cx="110523" cy="162043"/>
                        <a:chOff x="5007070" y="1288587"/>
                        <a:chExt cx="110523" cy="162043"/>
                      </a:xfrm>
                    </p:grpSpPr>
                    <p:sp>
                      <p:nvSpPr>
                        <p:cNvPr id="100" name="Oval 99"/>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6" name="Group 95"/>
                      <p:cNvGrpSpPr/>
                      <p:nvPr/>
                    </p:nvGrpSpPr>
                    <p:grpSpPr>
                      <a:xfrm>
                        <a:off x="4325587" y="1395594"/>
                        <a:ext cx="108000" cy="144000"/>
                        <a:chOff x="5007070" y="1288587"/>
                        <a:chExt cx="110523" cy="162043"/>
                      </a:xfrm>
                    </p:grpSpPr>
                    <p:sp>
                      <p:nvSpPr>
                        <p:cNvPr id="97" name="Oval 96"/>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88" name="Freeform 8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4" name="Freeform 8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0" name="Arc 79"/>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1" name="Arc 8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2" name="Arc 8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49" name="Arc 48"/>
              <p:cNvSpPr/>
              <p:nvPr/>
            </p:nvSpPr>
            <p:spPr>
              <a:xfrm rot="6326081">
                <a:off x="6585821" y="1222685"/>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0" name="Arc 49"/>
              <p:cNvSpPr/>
              <p:nvPr/>
            </p:nvSpPr>
            <p:spPr>
              <a:xfrm rot="13063333" flipH="1">
                <a:off x="7329082" y="1065909"/>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1" name="Oval 50"/>
              <p:cNvSpPr/>
              <p:nvPr/>
            </p:nvSpPr>
            <p:spPr>
              <a:xfrm rot="20840436">
                <a:off x="7354735" y="1160794"/>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6415105" y="2235565"/>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6758005" y="2011728"/>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rgbClr val="009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7681930" y="2326053"/>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5" name="Group 54"/>
              <p:cNvGrpSpPr/>
              <p:nvPr/>
            </p:nvGrpSpPr>
            <p:grpSpPr>
              <a:xfrm>
                <a:off x="6051940" y="-345848"/>
                <a:ext cx="2029767" cy="1366576"/>
                <a:chOff x="3753059" y="60290"/>
                <a:chExt cx="2029767" cy="1366576"/>
              </a:xfrm>
            </p:grpSpPr>
            <p:sp>
              <p:nvSpPr>
                <p:cNvPr id="75" name="Freeform 74"/>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Freeform 75"/>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Freeform 76"/>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Freeform 77"/>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6" name="Group 55"/>
              <p:cNvGrpSpPr/>
              <p:nvPr/>
            </p:nvGrpSpPr>
            <p:grpSpPr>
              <a:xfrm>
                <a:off x="6783829" y="2808797"/>
                <a:ext cx="1111827" cy="1595004"/>
                <a:chOff x="8421832" y="3221182"/>
                <a:chExt cx="1111827" cy="1595004"/>
              </a:xfrm>
            </p:grpSpPr>
            <p:sp>
              <p:nvSpPr>
                <p:cNvPr id="72" name="Freeform 71"/>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Freeform 72"/>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Freeform 73"/>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7" name="Freeform 56"/>
              <p:cNvSpPr/>
              <p:nvPr/>
            </p:nvSpPr>
            <p:spPr>
              <a:xfrm>
                <a:off x="7561263" y="2742797"/>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8" name="Group 57"/>
              <p:cNvGrpSpPr/>
              <p:nvPr/>
            </p:nvGrpSpPr>
            <p:grpSpPr>
              <a:xfrm>
                <a:off x="5987936" y="1759315"/>
                <a:ext cx="2062817" cy="1484737"/>
                <a:chOff x="5987936" y="1759315"/>
                <a:chExt cx="2062817" cy="1484737"/>
              </a:xfrm>
            </p:grpSpPr>
            <p:sp>
              <p:nvSpPr>
                <p:cNvPr id="59" name="Freeform 58"/>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18171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181717"/>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Freeform 61"/>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181717"/>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181717"/>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Freeform 63"/>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Freeform 64"/>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Freeform 65"/>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rgbClr val="00B0F0"/>
                </a:solidFill>
                <a:ln>
                  <a:solidFill>
                    <a:srgbClr val="0091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Freeform 66"/>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18171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Freeform 67"/>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181717"/>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Freeform 68"/>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rgbClr val="00B0F0"/>
                </a:solidFill>
                <a:ln>
                  <a:solidFill>
                    <a:srgbClr val="0091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Freeform 69"/>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181717"/>
                </a:solidFill>
                <a:ln>
                  <a:solidFill>
                    <a:srgbClr val="1817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Freeform 70"/>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9" name="Freeform 18"/>
            <p:cNvSpPr/>
            <p:nvPr/>
          </p:nvSpPr>
          <p:spPr>
            <a:xfrm>
              <a:off x="3523129" y="3724835"/>
              <a:ext cx="242047" cy="685800"/>
            </a:xfrm>
            <a:custGeom>
              <a:avLst/>
              <a:gdLst>
                <a:gd name="connsiteX0" fmla="*/ 242047 w 242047"/>
                <a:gd name="connsiteY0" fmla="*/ 0 h 685800"/>
                <a:gd name="connsiteX1" fmla="*/ 228600 w 242047"/>
                <a:gd name="connsiteY1" fmla="*/ 685800 h 685800"/>
                <a:gd name="connsiteX2" fmla="*/ 0 w 242047"/>
                <a:gd name="connsiteY2" fmla="*/ 591671 h 685800"/>
                <a:gd name="connsiteX3" fmla="*/ 53789 w 242047"/>
                <a:gd name="connsiteY3" fmla="*/ 161365 h 685800"/>
                <a:gd name="connsiteX4" fmla="*/ 228600 w 242047"/>
                <a:gd name="connsiteY4" fmla="*/ 67236 h 685800"/>
                <a:gd name="connsiteX5" fmla="*/ 242047 w 242047"/>
                <a:gd name="connsiteY5" fmla="*/ 0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047" h="685800">
                  <a:moveTo>
                    <a:pt x="242047" y="0"/>
                  </a:moveTo>
                  <a:lnTo>
                    <a:pt x="228600" y="685800"/>
                  </a:lnTo>
                  <a:lnTo>
                    <a:pt x="0" y="591671"/>
                  </a:lnTo>
                  <a:lnTo>
                    <a:pt x="53789" y="161365"/>
                  </a:lnTo>
                  <a:lnTo>
                    <a:pt x="228600" y="67236"/>
                  </a:lnTo>
                  <a:lnTo>
                    <a:pt x="242047" y="0"/>
                  </a:lnTo>
                  <a:close/>
                </a:path>
              </a:pathLst>
            </a:custGeom>
            <a:solidFill>
              <a:srgbClr val="181717"/>
            </a:solidFill>
            <a:ln>
              <a:solidFill>
                <a:srgbClr val="1817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3103275" y="3472825"/>
              <a:ext cx="123183" cy="369550"/>
            </a:xfrm>
            <a:custGeom>
              <a:avLst/>
              <a:gdLst>
                <a:gd name="connsiteX0" fmla="*/ 9475 w 123183"/>
                <a:gd name="connsiteY0" fmla="*/ 236891 h 369550"/>
                <a:gd name="connsiteX1" fmla="*/ 0 w 123183"/>
                <a:gd name="connsiteY1" fmla="*/ 4738 h 369550"/>
                <a:gd name="connsiteX2" fmla="*/ 123183 w 123183"/>
                <a:gd name="connsiteY2" fmla="*/ 0 h 369550"/>
                <a:gd name="connsiteX3" fmla="*/ 85280 w 123183"/>
                <a:gd name="connsiteY3" fmla="*/ 369550 h 369550"/>
                <a:gd name="connsiteX4" fmla="*/ 9475 w 123183"/>
                <a:gd name="connsiteY4" fmla="*/ 236891 h 369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83" h="369550">
                  <a:moveTo>
                    <a:pt x="9475" y="236891"/>
                  </a:moveTo>
                  <a:lnTo>
                    <a:pt x="0" y="4738"/>
                  </a:lnTo>
                  <a:lnTo>
                    <a:pt x="123183" y="0"/>
                  </a:lnTo>
                  <a:lnTo>
                    <a:pt x="85280" y="369550"/>
                  </a:lnTo>
                  <a:lnTo>
                    <a:pt x="9475" y="236891"/>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20"/>
            <p:cNvGrpSpPr/>
            <p:nvPr/>
          </p:nvGrpSpPr>
          <p:grpSpPr>
            <a:xfrm>
              <a:off x="3818686" y="531020"/>
              <a:ext cx="822731" cy="1256077"/>
              <a:chOff x="4750889" y="192893"/>
              <a:chExt cx="822731" cy="1256077"/>
            </a:xfrm>
          </p:grpSpPr>
          <p:sp>
            <p:nvSpPr>
              <p:cNvPr id="35" name="Freeform 34"/>
              <p:cNvSpPr/>
              <p:nvPr/>
            </p:nvSpPr>
            <p:spPr>
              <a:xfrm rot="20454787" flipH="1">
                <a:off x="4750889" y="192893"/>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Group 35"/>
              <p:cNvGrpSpPr/>
              <p:nvPr/>
            </p:nvGrpSpPr>
            <p:grpSpPr>
              <a:xfrm>
                <a:off x="4825489" y="254737"/>
                <a:ext cx="565235" cy="1086508"/>
                <a:chOff x="3581895" y="407137"/>
                <a:chExt cx="565235" cy="1086508"/>
              </a:xfrm>
            </p:grpSpPr>
            <p:sp>
              <p:nvSpPr>
                <p:cNvPr id="37" name="Freeform 36"/>
                <p:cNvSpPr/>
                <p:nvPr/>
              </p:nvSpPr>
              <p:spPr>
                <a:xfrm rot="20454787" flipH="1">
                  <a:off x="3581895" y="407137"/>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rot="20454787" flipH="1">
                  <a:off x="3738906" y="539026"/>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2" name="Freeform 21"/>
            <p:cNvSpPr/>
            <p:nvPr/>
          </p:nvSpPr>
          <p:spPr>
            <a:xfrm rot="20454787" flipH="1">
              <a:off x="3360411" y="210775"/>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rot="20454787" flipH="1">
              <a:off x="3429495" y="254737"/>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rot="20454787" flipH="1">
              <a:off x="3586506" y="386626"/>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rot="1170085" flipH="1">
              <a:off x="2043795" y="158171"/>
              <a:ext cx="822731" cy="1256077"/>
              <a:chOff x="4750889" y="192893"/>
              <a:chExt cx="822731" cy="1256077"/>
            </a:xfrm>
          </p:grpSpPr>
          <p:sp>
            <p:nvSpPr>
              <p:cNvPr id="31" name="Freeform 30"/>
              <p:cNvSpPr/>
              <p:nvPr/>
            </p:nvSpPr>
            <p:spPr>
              <a:xfrm rot="20454787" flipH="1">
                <a:off x="4750889" y="192893"/>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p:cNvGrpSpPr/>
              <p:nvPr/>
            </p:nvGrpSpPr>
            <p:grpSpPr>
              <a:xfrm>
                <a:off x="4825489" y="254737"/>
                <a:ext cx="565235" cy="1086508"/>
                <a:chOff x="3581895" y="407137"/>
                <a:chExt cx="565235" cy="1086508"/>
              </a:xfrm>
            </p:grpSpPr>
            <p:sp>
              <p:nvSpPr>
                <p:cNvPr id="33" name="Freeform 32"/>
                <p:cNvSpPr/>
                <p:nvPr/>
              </p:nvSpPr>
              <p:spPr>
                <a:xfrm rot="20454787" flipH="1">
                  <a:off x="3581895" y="407137"/>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rot="20454787" flipH="1">
                  <a:off x="3738906" y="539026"/>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894609"/>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6" name="Group 25"/>
            <p:cNvGrpSpPr/>
            <p:nvPr/>
          </p:nvGrpSpPr>
          <p:grpSpPr>
            <a:xfrm rot="923877" flipH="1">
              <a:off x="2534557" y="106533"/>
              <a:ext cx="822731" cy="1256077"/>
              <a:chOff x="4750889" y="192893"/>
              <a:chExt cx="822731" cy="1256077"/>
            </a:xfrm>
          </p:grpSpPr>
          <p:sp>
            <p:nvSpPr>
              <p:cNvPr id="27" name="Freeform 26"/>
              <p:cNvSpPr/>
              <p:nvPr/>
            </p:nvSpPr>
            <p:spPr>
              <a:xfrm rot="20454787" flipH="1">
                <a:off x="4750889" y="192893"/>
                <a:ext cx="822731" cy="1256077"/>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2">
                  <a:lumMod val="75000"/>
                </a:schemeClr>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a:off x="4825489" y="254737"/>
                <a:ext cx="565235" cy="1086508"/>
                <a:chOff x="3581895" y="407137"/>
                <a:chExt cx="565235" cy="1086508"/>
              </a:xfrm>
            </p:grpSpPr>
            <p:sp>
              <p:nvSpPr>
                <p:cNvPr id="29" name="Freeform 28"/>
                <p:cNvSpPr/>
                <p:nvPr/>
              </p:nvSpPr>
              <p:spPr>
                <a:xfrm rot="20454787" flipH="1">
                  <a:off x="3581895" y="407137"/>
                  <a:ext cx="565235" cy="1086508"/>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reeform 29"/>
                <p:cNvSpPr/>
                <p:nvPr/>
              </p:nvSpPr>
              <p:spPr>
                <a:xfrm rot="20454787" flipH="1">
                  <a:off x="3738906" y="539026"/>
                  <a:ext cx="276336" cy="841572"/>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31" name="Rounded Rectangular Callout 130"/>
          <p:cNvSpPr/>
          <p:nvPr/>
        </p:nvSpPr>
        <p:spPr>
          <a:xfrm>
            <a:off x="3430541" y="454703"/>
            <a:ext cx="4068899" cy="3484555"/>
          </a:xfrm>
          <a:prstGeom prst="wedgeRoundRectCallout">
            <a:avLst>
              <a:gd name="adj1" fmla="val -60201"/>
              <a:gd name="adj2" fmla="val 82197"/>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latin typeface="Arial" panose="020B0604020202020204" pitchFamily="34" charset="0"/>
                <a:cs typeface="Arial" panose="020B0604020202020204" pitchFamily="34" charset="0"/>
              </a:rPr>
              <a:t>Hi there!</a:t>
            </a:r>
          </a:p>
          <a:p>
            <a:pPr algn="ct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 You will see many 6</a:t>
            </a:r>
            <a:r>
              <a:rPr lang="en-GB" sz="1600" baseline="30000" dirty="0" smtClean="0">
                <a:solidFill>
                  <a:schemeClr val="tx1"/>
                </a:solidFill>
                <a:latin typeface="Arial" panose="020B0604020202020204" pitchFamily="34" charset="0"/>
                <a:cs typeface="Arial" panose="020B0604020202020204" pitchFamily="34" charset="0"/>
              </a:rPr>
              <a:t>th</a:t>
            </a:r>
            <a:r>
              <a:rPr lang="en-GB" sz="1600" dirty="0" smtClean="0">
                <a:solidFill>
                  <a:schemeClr val="tx1"/>
                </a:solidFill>
                <a:latin typeface="Arial" panose="020B0604020202020204" pitchFamily="34" charset="0"/>
                <a:cs typeface="Arial" panose="020B0604020202020204" pitchFamily="34" charset="0"/>
              </a:rPr>
              <a:t> form students around the academy. If you need any help we are useful people to ask as many of us have been at the Lincoln Academy for 5 or 6 years.</a:t>
            </a:r>
          </a:p>
          <a:p>
            <a:pPr algn="ct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There is a team of 6</a:t>
            </a:r>
            <a:r>
              <a:rPr lang="en-GB" sz="1600" baseline="30000" dirty="0" smtClean="0">
                <a:solidFill>
                  <a:schemeClr val="tx1"/>
                </a:solidFill>
                <a:latin typeface="Arial" panose="020B0604020202020204" pitchFamily="34" charset="0"/>
                <a:cs typeface="Arial" panose="020B0604020202020204" pitchFamily="34" charset="0"/>
              </a:rPr>
              <a:t>th</a:t>
            </a:r>
            <a:r>
              <a:rPr lang="en-GB" sz="1600" dirty="0" smtClean="0">
                <a:solidFill>
                  <a:schemeClr val="tx1"/>
                </a:solidFill>
                <a:latin typeface="Arial" panose="020B0604020202020204" pitchFamily="34" charset="0"/>
                <a:cs typeface="Arial" panose="020B0604020202020204" pitchFamily="34" charset="0"/>
              </a:rPr>
              <a:t> form prefects that help at break and lunch, work of the school council, representing your views and each year you get to vote for your Head Girl and Head boy.</a:t>
            </a:r>
            <a:endParaRPr lang="en-GB" sz="1600" dirty="0">
              <a:solidFill>
                <a:schemeClr val="tx1"/>
              </a:solidFill>
              <a:latin typeface="Arial" panose="020B0604020202020204" pitchFamily="34" charset="0"/>
              <a:cs typeface="Arial" panose="020B0604020202020204" pitchFamily="34" charset="0"/>
            </a:endParaRPr>
          </a:p>
        </p:txBody>
      </p:sp>
      <p:sp>
        <p:nvSpPr>
          <p:cNvPr id="133" name="Rectangle 132">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29433340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4" name="Straight Connector 13"/>
          <p:cNvCxnSpPr/>
          <p:nvPr/>
        </p:nvCxnSpPr>
        <p:spPr>
          <a:xfrm>
            <a:off x="8428624" y="468043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2801600" cy="1855788"/>
          </a:xfrm>
        </p:spPr>
        <p:txBody>
          <a:bodyPr/>
          <a:lstStyle/>
          <a:p>
            <a:r>
              <a:rPr lang="en-GB" dirty="0" smtClean="0">
                <a:latin typeface="Adobe Gothic Std B" panose="020B0800000000000000" pitchFamily="34" charset="-128"/>
                <a:ea typeface="Adobe Gothic Std B" panose="020B0800000000000000" pitchFamily="34" charset="-128"/>
              </a:rPr>
              <a:t>Language for Learning lessons</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099" y="8168477"/>
            <a:ext cx="6969301" cy="400110"/>
          </a:xfrm>
          <a:prstGeom prst="rect">
            <a:avLst/>
          </a:prstGeom>
          <a:noFill/>
        </p:spPr>
        <p:txBody>
          <a:bodyPr wrap="square" rtlCol="0">
            <a:spAutoFit/>
          </a:bodyPr>
          <a:lstStyle/>
          <a:p>
            <a:r>
              <a:rPr lang="en-GB" sz="2000" dirty="0" smtClean="0"/>
              <a:t>… are fantastic enrichments on offer at Lincoln Academy.</a:t>
            </a:r>
            <a:endParaRPr lang="en-GB" sz="2000" dirty="0"/>
          </a:p>
        </p:txBody>
      </p:sp>
      <p:sp>
        <p:nvSpPr>
          <p:cNvPr id="11" name="Rounded Rectangle 10"/>
          <p:cNvSpPr/>
          <p:nvPr/>
        </p:nvSpPr>
        <p:spPr>
          <a:xfrm>
            <a:off x="218074" y="1465193"/>
            <a:ext cx="2906125"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u="sng" dirty="0" smtClean="0">
                <a:solidFill>
                  <a:schemeClr val="tx1"/>
                </a:solidFill>
                <a:latin typeface="Arial" panose="020B0604020202020204" pitchFamily="34" charset="0"/>
                <a:cs typeface="Arial" panose="020B0604020202020204" pitchFamily="34" charset="0"/>
              </a:rPr>
              <a:t>Lead team</a:t>
            </a:r>
          </a:p>
          <a:p>
            <a:pPr algn="ctr"/>
            <a:endParaRPr lang="en-GB" sz="2000" u="sng" dirty="0">
              <a:solidFill>
                <a:schemeClr val="tx1"/>
              </a:solidFill>
              <a:latin typeface="Arial" panose="020B0604020202020204" pitchFamily="34" charset="0"/>
              <a:cs typeface="Arial" panose="020B0604020202020204" pitchFamily="34" charset="0"/>
            </a:endParaRPr>
          </a:p>
          <a:p>
            <a:pPr algn="ctr"/>
            <a:r>
              <a:rPr lang="en-GB" sz="2000" b="1" dirty="0" smtClean="0">
                <a:solidFill>
                  <a:schemeClr val="tx1"/>
                </a:solidFill>
                <a:latin typeface="Arial" panose="020B0604020202020204" pitchFamily="34" charset="0"/>
                <a:cs typeface="Arial" panose="020B0604020202020204" pitchFamily="34" charset="0"/>
              </a:rPr>
              <a:t>Mrs </a:t>
            </a:r>
            <a:r>
              <a:rPr lang="en-GB" sz="2000" b="1" dirty="0" smtClean="0">
                <a:solidFill>
                  <a:schemeClr val="tx1"/>
                </a:solidFill>
                <a:latin typeface="Arial" panose="020B0604020202020204" pitchFamily="34" charset="0"/>
                <a:cs typeface="Arial" panose="020B0604020202020204" pitchFamily="34" charset="0"/>
              </a:rPr>
              <a:t>Bramwell-Smith</a:t>
            </a:r>
            <a:endParaRPr lang="en-GB" sz="2000" b="1" dirty="0" smtClean="0">
              <a:solidFill>
                <a:schemeClr val="tx1"/>
              </a:solidFill>
              <a:latin typeface="Arial" panose="020B0604020202020204" pitchFamily="34" charset="0"/>
              <a:cs typeface="Arial" panose="020B0604020202020204" pitchFamily="34" charset="0"/>
            </a:endParaRPr>
          </a:p>
          <a:p>
            <a:pPr algn="ctr"/>
            <a:r>
              <a:rPr lang="en-GB" sz="2000" dirty="0" smtClean="0">
                <a:solidFill>
                  <a:schemeClr val="tx1"/>
                </a:solidFill>
                <a:latin typeface="Arial" panose="020B0604020202020204" pitchFamily="34" charset="0"/>
                <a:cs typeface="Arial" panose="020B0604020202020204" pitchFamily="34" charset="0"/>
              </a:rPr>
              <a:t>Miss Black</a:t>
            </a:r>
          </a:p>
          <a:p>
            <a:pPr algn="ctr"/>
            <a:r>
              <a:rPr lang="en-GB" sz="2000" dirty="0" smtClean="0">
                <a:solidFill>
                  <a:schemeClr val="tx1"/>
                </a:solidFill>
                <a:latin typeface="Arial" panose="020B0604020202020204" pitchFamily="34" charset="0"/>
                <a:cs typeface="Arial" panose="020B0604020202020204" pitchFamily="34" charset="0"/>
              </a:rPr>
              <a:t>Mr Noon</a:t>
            </a:r>
          </a:p>
          <a:p>
            <a:pPr algn="ctr"/>
            <a:endParaRPr lang="en-GB" sz="2000" dirty="0">
              <a:solidFill>
                <a:schemeClr val="tx1"/>
              </a:solidFill>
              <a:latin typeface="Arial" panose="020B0604020202020204" pitchFamily="34" charset="0"/>
              <a:cs typeface="Arial" panose="020B0604020202020204" pitchFamily="34" charset="0"/>
            </a:endParaRPr>
          </a:p>
        </p:txBody>
      </p:sp>
      <p:sp>
        <p:nvSpPr>
          <p:cNvPr id="12" name="Rounded Rectangle 11"/>
          <p:cNvSpPr/>
          <p:nvPr/>
        </p:nvSpPr>
        <p:spPr>
          <a:xfrm>
            <a:off x="218075" y="4224694"/>
            <a:ext cx="8210550" cy="3471506"/>
          </a:xfrm>
          <a:prstGeom prst="roundRect">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Every lesson you have in each subject will include elements of Language for Learning (listening, speaking, reading, writing), but you will also have two lessons every two weeks in the library, in which your learning will specifically focus on developing great listening and speaking habits in response to a range of texts, including fiction, non-fiction and poetry</a:t>
            </a:r>
            <a:r>
              <a:rPr lang="en-GB" sz="1600" dirty="0" smtClean="0">
                <a:solidFill>
                  <a:schemeClr val="tx1"/>
                </a:solidFill>
                <a:latin typeface="Arial" panose="020B0604020202020204" pitchFamily="34" charset="0"/>
                <a:cs typeface="Arial" panose="020B0604020202020204" pitchFamily="34" charset="0"/>
              </a:rPr>
              <a:t>. In </a:t>
            </a:r>
            <a:r>
              <a:rPr lang="en-GB" sz="1600" dirty="0">
                <a:solidFill>
                  <a:schemeClr val="tx1"/>
                </a:solidFill>
                <a:latin typeface="Arial" panose="020B0604020202020204" pitchFamily="34" charset="0"/>
                <a:cs typeface="Arial" panose="020B0604020202020204" pitchFamily="34" charset="0"/>
              </a:rPr>
              <a:t>your lessons, you will sit in small groups and practise your listening and speaking in response to discussion prompts or controversial statements guided by your </a:t>
            </a:r>
            <a:r>
              <a:rPr lang="en-GB" sz="1600" dirty="0" smtClean="0">
                <a:solidFill>
                  <a:schemeClr val="tx1"/>
                </a:solidFill>
                <a:latin typeface="Arial" panose="020B0604020202020204" pitchFamily="34" charset="0"/>
                <a:cs typeface="Arial" panose="020B0604020202020204" pitchFamily="34" charset="0"/>
              </a:rPr>
              <a:t>teacher.</a:t>
            </a:r>
            <a:endParaRPr lang="en-GB" sz="1600" dirty="0">
              <a:solidFill>
                <a:schemeClr val="tx1"/>
              </a:solidFill>
              <a:latin typeface="Arial" panose="020B0604020202020204" pitchFamily="34" charset="0"/>
              <a:cs typeface="Arial" panose="020B0604020202020204" pitchFamily="34" charset="0"/>
            </a:endParaRPr>
          </a:p>
        </p:txBody>
      </p:sp>
      <p:sp>
        <p:nvSpPr>
          <p:cNvPr id="13" name="Rounded Rectangle 12"/>
          <p:cNvSpPr/>
          <p:nvPr/>
        </p:nvSpPr>
        <p:spPr>
          <a:xfrm>
            <a:off x="3314699" y="1465193"/>
            <a:ext cx="5113925"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Language for Learning is what you might have called ‘Literacy’ at primary school. We know that to be successful in all your subjects, being able to understand, speak, read and write the language of each subject is the key to doing well.</a:t>
            </a:r>
          </a:p>
        </p:txBody>
      </p:sp>
      <p:grpSp>
        <p:nvGrpSpPr>
          <p:cNvPr id="120" name="Group 119"/>
          <p:cNvGrpSpPr/>
          <p:nvPr/>
        </p:nvGrpSpPr>
        <p:grpSpPr>
          <a:xfrm>
            <a:off x="9686456" y="2591676"/>
            <a:ext cx="2861885" cy="5515536"/>
            <a:chOff x="9194052" y="1922668"/>
            <a:chExt cx="2861885" cy="5515536"/>
          </a:xfrm>
        </p:grpSpPr>
        <p:grpSp>
          <p:nvGrpSpPr>
            <p:cNvPr id="3" name="Group 2"/>
            <p:cNvGrpSpPr/>
            <p:nvPr/>
          </p:nvGrpSpPr>
          <p:grpSpPr>
            <a:xfrm>
              <a:off x="9834154" y="3428863"/>
              <a:ext cx="2221783" cy="1495853"/>
              <a:chOff x="12254857" y="1008738"/>
              <a:chExt cx="2221783" cy="1495853"/>
            </a:xfrm>
          </p:grpSpPr>
          <p:sp>
            <p:nvSpPr>
              <p:cNvPr id="111" name="Freeform 110"/>
              <p:cNvSpPr/>
              <p:nvPr/>
            </p:nvSpPr>
            <p:spPr>
              <a:xfrm>
                <a:off x="12254857" y="1019737"/>
                <a:ext cx="2221783" cy="1484854"/>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Freeform 111"/>
              <p:cNvSpPr/>
              <p:nvPr/>
            </p:nvSpPr>
            <p:spPr>
              <a:xfrm>
                <a:off x="12271356" y="1008738"/>
                <a:ext cx="2183287" cy="1347367"/>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Freeform 112"/>
              <p:cNvSpPr/>
              <p:nvPr/>
            </p:nvSpPr>
            <p:spPr>
              <a:xfrm>
                <a:off x="12425341" y="1129726"/>
                <a:ext cx="819420" cy="76992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Freeform 113"/>
              <p:cNvSpPr/>
              <p:nvPr/>
            </p:nvSpPr>
            <p:spPr>
              <a:xfrm>
                <a:off x="13316253" y="1069232"/>
                <a:ext cx="940408" cy="791922"/>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5" name="Group 114"/>
            <p:cNvGrpSpPr/>
            <p:nvPr/>
          </p:nvGrpSpPr>
          <p:grpSpPr>
            <a:xfrm>
              <a:off x="9756766" y="2820102"/>
              <a:ext cx="2221783" cy="1495853"/>
              <a:chOff x="12254857" y="1008738"/>
              <a:chExt cx="2221783" cy="1495853"/>
            </a:xfrm>
          </p:grpSpPr>
          <p:sp>
            <p:nvSpPr>
              <p:cNvPr id="116" name="Freeform 115"/>
              <p:cNvSpPr/>
              <p:nvPr/>
            </p:nvSpPr>
            <p:spPr>
              <a:xfrm>
                <a:off x="12254857" y="1019737"/>
                <a:ext cx="2221783" cy="1484854"/>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Freeform 116"/>
              <p:cNvSpPr/>
              <p:nvPr/>
            </p:nvSpPr>
            <p:spPr>
              <a:xfrm>
                <a:off x="12271356" y="1008738"/>
                <a:ext cx="2183287" cy="1347367"/>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Freeform 117"/>
              <p:cNvSpPr/>
              <p:nvPr/>
            </p:nvSpPr>
            <p:spPr>
              <a:xfrm>
                <a:off x="12425341" y="1129726"/>
                <a:ext cx="819420" cy="76992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Freeform 118"/>
              <p:cNvSpPr/>
              <p:nvPr/>
            </p:nvSpPr>
            <p:spPr>
              <a:xfrm>
                <a:off x="13316253" y="1069232"/>
                <a:ext cx="940408" cy="791922"/>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 name="Group 14"/>
            <p:cNvGrpSpPr/>
            <p:nvPr/>
          </p:nvGrpSpPr>
          <p:grpSpPr>
            <a:xfrm>
              <a:off x="9194052" y="1922668"/>
              <a:ext cx="2784497" cy="5515536"/>
              <a:chOff x="10183067" y="4181229"/>
              <a:chExt cx="1796462" cy="3558435"/>
            </a:xfrm>
          </p:grpSpPr>
          <p:grpSp>
            <p:nvGrpSpPr>
              <p:cNvPr id="16" name="Group 15"/>
              <p:cNvGrpSpPr/>
              <p:nvPr/>
            </p:nvGrpSpPr>
            <p:grpSpPr>
              <a:xfrm>
                <a:off x="11480662" y="5856512"/>
                <a:ext cx="436412" cy="709612"/>
                <a:chOff x="11429281" y="5582051"/>
                <a:chExt cx="436412" cy="709612"/>
              </a:xfrm>
            </p:grpSpPr>
            <p:sp>
              <p:nvSpPr>
                <p:cNvPr id="103" name="Freeform 102"/>
                <p:cNvSpPr/>
                <p:nvPr/>
              </p:nvSpPr>
              <p:spPr>
                <a:xfrm>
                  <a:off x="11429281" y="5582051"/>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11489598" y="562817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Freeform 104"/>
                <p:cNvSpPr/>
                <p:nvPr/>
              </p:nvSpPr>
              <p:spPr>
                <a:xfrm>
                  <a:off x="11606684" y="559624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p:cNvGrpSpPr/>
              <p:nvPr/>
            </p:nvGrpSpPr>
            <p:grpSpPr>
              <a:xfrm>
                <a:off x="10820960" y="7455468"/>
                <a:ext cx="1033148" cy="284196"/>
                <a:chOff x="4224338" y="4626769"/>
                <a:chExt cx="1462972" cy="402431"/>
              </a:xfrm>
              <a:solidFill>
                <a:schemeClr val="tx1"/>
              </a:solidFill>
            </p:grpSpPr>
            <p:sp>
              <p:nvSpPr>
                <p:cNvPr id="101" name="Freeform 100"/>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Freeform 101"/>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 name="Group 17"/>
              <p:cNvGrpSpPr/>
              <p:nvPr/>
            </p:nvGrpSpPr>
            <p:grpSpPr>
              <a:xfrm>
                <a:off x="10933555" y="5230804"/>
                <a:ext cx="779738" cy="908459"/>
                <a:chOff x="4297094" y="1517301"/>
                <a:chExt cx="1104135" cy="1286409"/>
              </a:xfrm>
            </p:grpSpPr>
            <p:grpSp>
              <p:nvGrpSpPr>
                <p:cNvPr id="92" name="Group 91"/>
                <p:cNvGrpSpPr/>
                <p:nvPr/>
              </p:nvGrpSpPr>
              <p:grpSpPr>
                <a:xfrm>
                  <a:off x="4783255" y="1798875"/>
                  <a:ext cx="617974" cy="1004835"/>
                  <a:chOff x="4783255" y="1798875"/>
                  <a:chExt cx="617974" cy="1004835"/>
                </a:xfrm>
              </p:grpSpPr>
              <p:sp>
                <p:nvSpPr>
                  <p:cNvPr id="98" name="Freeform 97"/>
                  <p:cNvSpPr/>
                  <p:nvPr/>
                </p:nvSpPr>
                <p:spPr>
                  <a:xfrm>
                    <a:off x="4783255" y="1798875"/>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a:off x="4868666" y="1864189"/>
                    <a:ext cx="381837" cy="828988"/>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Freeform 99"/>
                  <p:cNvSpPr/>
                  <p:nvPr/>
                </p:nvSpPr>
                <p:spPr>
                  <a:xfrm>
                    <a:off x="5034463" y="1818971"/>
                    <a:ext cx="301451"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3" name="Group 92"/>
                <p:cNvGrpSpPr/>
                <p:nvPr/>
              </p:nvGrpSpPr>
              <p:grpSpPr>
                <a:xfrm>
                  <a:off x="4297094" y="1517301"/>
                  <a:ext cx="658167" cy="1004836"/>
                  <a:chOff x="4297094" y="1517301"/>
                  <a:chExt cx="658167" cy="1004836"/>
                </a:xfrm>
              </p:grpSpPr>
              <p:sp>
                <p:nvSpPr>
                  <p:cNvPr id="94" name="Freeform 93"/>
                  <p:cNvSpPr/>
                  <p:nvPr/>
                </p:nvSpPr>
                <p:spPr>
                  <a:xfrm>
                    <a:off x="4297094" y="1517301"/>
                    <a:ext cx="658167" cy="1004836"/>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Freeform 94"/>
                  <p:cNvSpPr/>
                  <p:nvPr/>
                </p:nvSpPr>
                <p:spPr>
                  <a:xfrm>
                    <a:off x="4447820" y="1552470"/>
                    <a:ext cx="452177" cy="869184"/>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Freeform 95"/>
                  <p:cNvSpPr/>
                  <p:nvPr/>
                </p:nvSpPr>
                <p:spPr>
                  <a:xfrm>
                    <a:off x="4447819"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Freeform 96"/>
                  <p:cNvSpPr/>
                  <p:nvPr/>
                </p:nvSpPr>
                <p:spPr>
                  <a:xfrm>
                    <a:off x="4553327" y="1657978"/>
                    <a:ext cx="221063" cy="6732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9" name="Freeform 18"/>
              <p:cNvSpPr/>
              <p:nvPr/>
            </p:nvSpPr>
            <p:spPr>
              <a:xfrm>
                <a:off x="11015188" y="6389312"/>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11750903" y="5991606"/>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1249892" y="5627532"/>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0540242" y="4574829"/>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0183067" y="5835213"/>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0220732" y="6102593"/>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0799214" y="5704887"/>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11177756" y="5934430"/>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1241658" y="5836895"/>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a:off x="10540242" y="4840783"/>
                <a:ext cx="1382306" cy="870575"/>
                <a:chOff x="3752850" y="996086"/>
                <a:chExt cx="1928813" cy="1232764"/>
              </a:xfrm>
            </p:grpSpPr>
            <p:grpSp>
              <p:nvGrpSpPr>
                <p:cNvPr id="65" name="Group 64"/>
                <p:cNvGrpSpPr/>
                <p:nvPr/>
              </p:nvGrpSpPr>
              <p:grpSpPr>
                <a:xfrm>
                  <a:off x="3752850" y="1132799"/>
                  <a:ext cx="1928813" cy="1096051"/>
                  <a:chOff x="3752850" y="1132799"/>
                  <a:chExt cx="1928813" cy="1096051"/>
                </a:xfrm>
              </p:grpSpPr>
              <p:grpSp>
                <p:nvGrpSpPr>
                  <p:cNvPr id="69" name="Group 68"/>
                  <p:cNvGrpSpPr/>
                  <p:nvPr/>
                </p:nvGrpSpPr>
                <p:grpSpPr>
                  <a:xfrm>
                    <a:off x="3752850" y="1132799"/>
                    <a:ext cx="1482387" cy="1096051"/>
                    <a:chOff x="3752850" y="1132799"/>
                    <a:chExt cx="1482387" cy="1096051"/>
                  </a:xfrm>
                </p:grpSpPr>
                <p:grpSp>
                  <p:nvGrpSpPr>
                    <p:cNvPr id="72" name="Group 71"/>
                    <p:cNvGrpSpPr/>
                    <p:nvPr/>
                  </p:nvGrpSpPr>
                  <p:grpSpPr>
                    <a:xfrm>
                      <a:off x="4431180" y="1698425"/>
                      <a:ext cx="642937" cy="347068"/>
                      <a:chOff x="4431180" y="1698425"/>
                      <a:chExt cx="642937" cy="347068"/>
                    </a:xfrm>
                  </p:grpSpPr>
                  <p:sp>
                    <p:nvSpPr>
                      <p:cNvPr id="89" name="Freeform 88"/>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Freeform 90"/>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4211678" y="1132799"/>
                      <a:ext cx="978727" cy="487676"/>
                      <a:chOff x="4211678" y="1132799"/>
                      <a:chExt cx="978727" cy="487676"/>
                    </a:xfrm>
                  </p:grpSpPr>
                  <p:sp>
                    <p:nvSpPr>
                      <p:cNvPr id="77" name="Oval 76"/>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1" name="Group 80"/>
                      <p:cNvGrpSpPr/>
                      <p:nvPr/>
                    </p:nvGrpSpPr>
                    <p:grpSpPr>
                      <a:xfrm>
                        <a:off x="5007070" y="1288587"/>
                        <a:ext cx="110523" cy="162043"/>
                        <a:chOff x="5007070" y="1288587"/>
                        <a:chExt cx="110523" cy="162043"/>
                      </a:xfrm>
                    </p:grpSpPr>
                    <p:sp>
                      <p:nvSpPr>
                        <p:cNvPr id="86" name="Oval 85"/>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2" name="Group 81"/>
                      <p:cNvGrpSpPr/>
                      <p:nvPr/>
                    </p:nvGrpSpPr>
                    <p:grpSpPr>
                      <a:xfrm>
                        <a:off x="4325587" y="1395594"/>
                        <a:ext cx="108000" cy="144000"/>
                        <a:chOff x="5007070" y="1288587"/>
                        <a:chExt cx="110523" cy="162043"/>
                      </a:xfrm>
                    </p:grpSpPr>
                    <p:sp>
                      <p:nvSpPr>
                        <p:cNvPr id="83" name="Oval 82"/>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74" name="Freeform 73"/>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0" name="Freeform 69"/>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Freeform 70"/>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Arc 65"/>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7" name="Arc 66"/>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8" name="Arc 67"/>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9" name="Arc 28"/>
              <p:cNvSpPr/>
              <p:nvPr/>
            </p:nvSpPr>
            <p:spPr>
              <a:xfrm rot="6326081">
                <a:off x="10923137" y="5288924"/>
                <a:ext cx="122725" cy="151420"/>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Arc 29"/>
              <p:cNvSpPr/>
              <p:nvPr/>
            </p:nvSpPr>
            <p:spPr>
              <a:xfrm rot="13063333" flipH="1">
                <a:off x="11448026" y="5178209"/>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Oval 30"/>
              <p:cNvSpPr/>
              <p:nvPr/>
            </p:nvSpPr>
            <p:spPr>
              <a:xfrm rot="20840436">
                <a:off x="11466143" y="5245217"/>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10802577" y="6004218"/>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11044733" y="5846144"/>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11697207" y="6068120"/>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11062970" y="6409033"/>
                <a:ext cx="785170" cy="1126389"/>
                <a:chOff x="8421832" y="3221182"/>
                <a:chExt cx="1111827" cy="1595004"/>
              </a:xfrm>
            </p:grpSpPr>
            <p:sp>
              <p:nvSpPr>
                <p:cNvPr id="62" name="Freeform 61"/>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Freeform 63"/>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6" name="Freeform 35"/>
              <p:cNvSpPr/>
              <p:nvPr/>
            </p:nvSpPr>
            <p:spPr>
              <a:xfrm>
                <a:off x="11611992" y="6362424"/>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lowchart: Off-page Connector 36"/>
              <p:cNvSpPr/>
              <p:nvPr/>
            </p:nvSpPr>
            <p:spPr>
              <a:xfrm>
                <a:off x="11294957" y="5992911"/>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Group 37"/>
              <p:cNvGrpSpPr/>
              <p:nvPr/>
            </p:nvGrpSpPr>
            <p:grpSpPr>
              <a:xfrm>
                <a:off x="10500911" y="5667891"/>
                <a:ext cx="1456758" cy="1048518"/>
                <a:chOff x="5987936" y="1759315"/>
                <a:chExt cx="2062817" cy="1484737"/>
              </a:xfrm>
            </p:grpSpPr>
            <p:sp>
              <p:nvSpPr>
                <p:cNvPr id="48" name="Freeform 47"/>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Freeform 58"/>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p:cNvGrpSpPr/>
              <p:nvPr/>
            </p:nvGrpSpPr>
            <p:grpSpPr>
              <a:xfrm>
                <a:off x="11010663" y="4191781"/>
                <a:ext cx="436412" cy="709612"/>
                <a:chOff x="11010663" y="4191781"/>
                <a:chExt cx="436412" cy="709612"/>
              </a:xfrm>
            </p:grpSpPr>
            <p:sp>
              <p:nvSpPr>
                <p:cNvPr id="45" name="Freeform 44"/>
                <p:cNvSpPr/>
                <p:nvPr/>
              </p:nvSpPr>
              <p:spPr>
                <a:xfrm>
                  <a:off x="11010663" y="4191781"/>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11070980" y="423790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11188066" y="420597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p:cNvGrpSpPr/>
              <p:nvPr/>
            </p:nvGrpSpPr>
            <p:grpSpPr>
              <a:xfrm>
                <a:off x="10546111" y="4181229"/>
                <a:ext cx="1433418" cy="965073"/>
                <a:chOff x="3753059" y="60290"/>
                <a:chExt cx="2029767" cy="1366576"/>
              </a:xfrm>
            </p:grpSpPr>
            <p:sp>
              <p:nvSpPr>
                <p:cNvPr id="41" name="Freeform 40"/>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21" name="Rectangle 120">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8" name="TextBox 7">
            <a:hlinkClick r:id="rId7" action="ppaction://hlinksldjump"/>
          </p:cNvPr>
          <p:cNvSpPr txBox="1"/>
          <p:nvPr/>
        </p:nvSpPr>
        <p:spPr>
          <a:xfrm>
            <a:off x="543674"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There</a:t>
            </a:r>
            <a:endParaRPr lang="en-GB" sz="2000" dirty="0"/>
          </a:p>
        </p:txBody>
      </p:sp>
      <p:sp>
        <p:nvSpPr>
          <p:cNvPr id="9" name="TextBox 8">
            <a:hlinkClick r:id="rId8" action="ppaction://hlinksldjump"/>
          </p:cNvPr>
          <p:cNvSpPr txBox="1"/>
          <p:nvPr/>
        </p:nvSpPr>
        <p:spPr>
          <a:xfrm>
            <a:off x="2921774"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They’re</a:t>
            </a:r>
            <a:endParaRPr lang="en-GB" sz="2000" dirty="0"/>
          </a:p>
        </p:txBody>
      </p:sp>
      <p:sp>
        <p:nvSpPr>
          <p:cNvPr id="10" name="TextBox 9">
            <a:hlinkClick r:id="rId8" action="ppaction://hlinksldjump"/>
          </p:cNvPr>
          <p:cNvSpPr txBox="1"/>
          <p:nvPr/>
        </p:nvSpPr>
        <p:spPr>
          <a:xfrm>
            <a:off x="5299874" y="8843100"/>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Their</a:t>
            </a:r>
            <a:endParaRPr lang="en-GB" sz="2000" dirty="0"/>
          </a:p>
        </p:txBody>
      </p:sp>
    </p:spTree>
    <p:extLst>
      <p:ext uri="{BB962C8B-B14F-4D97-AF65-F5344CB8AC3E}">
        <p14:creationId xmlns:p14="http://schemas.microsoft.com/office/powerpoint/2010/main" val="2109075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8" name="Straight Connector 97"/>
          <p:cNvCxnSpPr/>
          <p:nvPr/>
        </p:nvCxnSpPr>
        <p:spPr>
          <a:xfrm>
            <a:off x="-37474" y="694738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Science</a:t>
            </a:r>
            <a:endParaRPr lang="en-GB" dirty="0">
              <a:latin typeface="Adobe Gothic Std B" panose="020B0800000000000000" pitchFamily="34" charset="-128"/>
              <a:ea typeface="Adobe Gothic Std B" panose="020B0800000000000000" pitchFamily="34" charset="-128"/>
            </a:endParaRPr>
          </a:p>
        </p:txBody>
      </p:sp>
      <p:sp>
        <p:nvSpPr>
          <p:cNvPr id="6" name="TextBox 5"/>
          <p:cNvSpPr txBox="1"/>
          <p:nvPr/>
        </p:nvSpPr>
        <p:spPr>
          <a:xfrm>
            <a:off x="38100" y="8451163"/>
            <a:ext cx="9639299" cy="707886"/>
          </a:xfrm>
          <a:prstGeom prst="rect">
            <a:avLst/>
          </a:prstGeom>
          <a:noFill/>
        </p:spPr>
        <p:txBody>
          <a:bodyPr wrap="square" rtlCol="0">
            <a:spAutoFit/>
          </a:bodyPr>
          <a:lstStyle/>
          <a:p>
            <a:r>
              <a:rPr lang="en-GB" sz="2000" dirty="0"/>
              <a:t>Which of the following controls what enters and exits a cell (the building blocks that make up all living things</a:t>
            </a:r>
            <a:r>
              <a:rPr lang="en-GB" sz="2000" dirty="0" smtClean="0"/>
              <a:t>)?</a:t>
            </a:r>
            <a:endParaRPr lang="en-GB" sz="2000" dirty="0"/>
          </a:p>
        </p:txBody>
      </p:sp>
      <p:sp>
        <p:nvSpPr>
          <p:cNvPr id="234" name="Rounded Rectangle 233"/>
          <p:cNvSpPr/>
          <p:nvPr/>
        </p:nvSpPr>
        <p:spPr>
          <a:xfrm>
            <a:off x="4390025" y="402611"/>
            <a:ext cx="2340000" cy="3818786"/>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Department staff</a:t>
            </a:r>
          </a:p>
          <a:p>
            <a:pPr algn="ctr"/>
            <a:endParaRPr lang="en-GB" sz="700" u="sng" dirty="0">
              <a:solidFill>
                <a:schemeClr val="tx1"/>
              </a:solidFill>
              <a:latin typeface="Arial" panose="020B0604020202020204" pitchFamily="34" charset="0"/>
              <a:cs typeface="Arial" panose="020B0604020202020204" pitchFamily="34" charset="0"/>
            </a:endParaRPr>
          </a:p>
          <a:p>
            <a:pPr algn="ctr"/>
            <a:r>
              <a:rPr lang="en-GB" sz="1600" b="1" dirty="0">
                <a:solidFill>
                  <a:schemeClr val="tx1"/>
                </a:solidFill>
                <a:latin typeface="Arial" panose="020B0604020202020204" pitchFamily="34" charset="0"/>
                <a:cs typeface="Arial" panose="020B0604020202020204" pitchFamily="34" charset="0"/>
              </a:rPr>
              <a:t>Mr Quinn </a:t>
            </a:r>
          </a:p>
          <a:p>
            <a:pPr algn="ctr"/>
            <a:r>
              <a:rPr lang="en-GB" sz="1600" dirty="0" smtClean="0">
                <a:solidFill>
                  <a:schemeClr val="tx1"/>
                </a:solidFill>
                <a:latin typeface="Arial" panose="020B0604020202020204" pitchFamily="34" charset="0"/>
                <a:cs typeface="Arial" panose="020B0604020202020204" pitchFamily="34" charset="0"/>
              </a:rPr>
              <a:t>Mr </a:t>
            </a:r>
            <a:r>
              <a:rPr lang="en-GB" sz="1600" dirty="0">
                <a:solidFill>
                  <a:schemeClr val="tx1"/>
                </a:solidFill>
                <a:latin typeface="Arial" panose="020B0604020202020204" pitchFamily="34" charset="0"/>
                <a:cs typeface="Arial" panose="020B0604020202020204" pitchFamily="34" charset="0"/>
              </a:rPr>
              <a:t>Dungate </a:t>
            </a:r>
          </a:p>
          <a:p>
            <a:pPr algn="ctr"/>
            <a:r>
              <a:rPr lang="en-GB" sz="1600" dirty="0" smtClean="0">
                <a:solidFill>
                  <a:schemeClr val="tx1"/>
                </a:solidFill>
                <a:latin typeface="Arial" panose="020B0604020202020204" pitchFamily="34" charset="0"/>
                <a:cs typeface="Arial" panose="020B0604020202020204" pitchFamily="34" charset="0"/>
              </a:rPr>
              <a:t>Dr </a:t>
            </a:r>
            <a:r>
              <a:rPr lang="en-GB" sz="1600" dirty="0">
                <a:solidFill>
                  <a:schemeClr val="tx1"/>
                </a:solidFill>
                <a:latin typeface="Arial" panose="020B0604020202020204" pitchFamily="34" charset="0"/>
                <a:cs typeface="Arial" panose="020B0604020202020204" pitchFamily="34" charset="0"/>
              </a:rPr>
              <a:t>Pass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Mr </a:t>
            </a:r>
            <a:r>
              <a:rPr lang="en-GB" sz="1600" dirty="0">
                <a:solidFill>
                  <a:schemeClr val="tx1"/>
                </a:solidFill>
                <a:latin typeface="Arial" panose="020B0604020202020204" pitchFamily="34" charset="0"/>
                <a:cs typeface="Arial" panose="020B0604020202020204" pitchFamily="34" charset="0"/>
              </a:rPr>
              <a:t>Dobbs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Mr </a:t>
            </a:r>
            <a:r>
              <a:rPr lang="en-GB" sz="1600" dirty="0">
                <a:solidFill>
                  <a:schemeClr val="tx1"/>
                </a:solidFill>
                <a:latin typeface="Arial" panose="020B0604020202020204" pitchFamily="34" charset="0"/>
                <a:cs typeface="Arial" panose="020B0604020202020204" pitchFamily="34" charset="0"/>
              </a:rPr>
              <a:t>Chill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Mr </a:t>
            </a:r>
            <a:r>
              <a:rPr lang="en-GB" sz="1600" dirty="0">
                <a:solidFill>
                  <a:schemeClr val="tx1"/>
                </a:solidFill>
                <a:latin typeface="Arial" panose="020B0604020202020204" pitchFamily="34" charset="0"/>
                <a:cs typeface="Arial" panose="020B0604020202020204" pitchFamily="34" charset="0"/>
              </a:rPr>
              <a:t>Moss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Mr </a:t>
            </a:r>
            <a:r>
              <a:rPr lang="en-GB" sz="1600" dirty="0">
                <a:solidFill>
                  <a:schemeClr val="tx1"/>
                </a:solidFill>
                <a:latin typeface="Arial" panose="020B0604020202020204" pitchFamily="34" charset="0"/>
                <a:cs typeface="Arial" panose="020B0604020202020204" pitchFamily="34" charset="0"/>
              </a:rPr>
              <a:t>Knowles </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Mrs Morgan</a:t>
            </a:r>
          </a:p>
          <a:p>
            <a:pPr algn="ctr"/>
            <a:r>
              <a:rPr lang="en-GB" sz="1600" dirty="0" smtClean="0">
                <a:solidFill>
                  <a:schemeClr val="tx1"/>
                </a:solidFill>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Miss </a:t>
            </a:r>
            <a:r>
              <a:rPr lang="en-GB" sz="1600" dirty="0" smtClean="0">
                <a:solidFill>
                  <a:schemeClr val="tx1"/>
                </a:solidFill>
                <a:latin typeface="Arial" panose="020B0604020202020204" pitchFamily="34" charset="0"/>
                <a:cs typeface="Arial" panose="020B0604020202020204" pitchFamily="34" charset="0"/>
              </a:rPr>
              <a:t>Skelding</a:t>
            </a:r>
            <a:endParaRPr lang="en-GB" sz="1600" dirty="0">
              <a:solidFill>
                <a:schemeClr val="tx1"/>
              </a:solidFill>
              <a:latin typeface="Arial" panose="020B0604020202020204" pitchFamily="34" charset="0"/>
              <a:cs typeface="Arial" panose="020B0604020202020204" pitchFamily="34" charset="0"/>
            </a:endParaRPr>
          </a:p>
          <a:p>
            <a:pPr algn="ctr"/>
            <a:r>
              <a:rPr lang="en-GB" sz="1600" dirty="0" smtClean="0">
                <a:solidFill>
                  <a:schemeClr val="tx1"/>
                </a:solidFill>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Mrs </a:t>
            </a:r>
            <a:r>
              <a:rPr lang="en-GB" sz="1600" dirty="0" smtClean="0">
                <a:solidFill>
                  <a:schemeClr val="tx1"/>
                </a:solidFill>
                <a:latin typeface="Arial" panose="020B0604020202020204" pitchFamily="34" charset="0"/>
                <a:cs typeface="Arial" panose="020B0604020202020204" pitchFamily="34" charset="0"/>
              </a:rPr>
              <a:t>Davison</a:t>
            </a:r>
          </a:p>
          <a:p>
            <a:pPr algn="ctr"/>
            <a:r>
              <a:rPr lang="en-GB" sz="1600" dirty="0" smtClean="0">
                <a:solidFill>
                  <a:schemeClr val="tx1"/>
                </a:solidFill>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Mr </a:t>
            </a:r>
            <a:r>
              <a:rPr lang="en-GB" sz="1600" dirty="0" err="1" smtClean="0">
                <a:solidFill>
                  <a:schemeClr val="tx1"/>
                </a:solidFill>
                <a:latin typeface="Arial" panose="020B0604020202020204" pitchFamily="34" charset="0"/>
                <a:cs typeface="Arial" panose="020B0604020202020204" pitchFamily="34" charset="0"/>
              </a:rPr>
              <a:t>Espin</a:t>
            </a: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i="1" dirty="0">
                <a:solidFill>
                  <a:schemeClr val="tx1"/>
                </a:solidFill>
                <a:latin typeface="Arial" panose="020B0604020202020204" pitchFamily="34" charset="0"/>
                <a:cs typeface="Arial" panose="020B0604020202020204" pitchFamily="34" charset="0"/>
              </a:rPr>
              <a:t>Mrs </a:t>
            </a:r>
            <a:r>
              <a:rPr lang="en-GB" sz="1600" i="1" dirty="0" smtClean="0">
                <a:solidFill>
                  <a:schemeClr val="tx1"/>
                </a:solidFill>
                <a:latin typeface="Arial" panose="020B0604020202020204" pitchFamily="34" charset="0"/>
                <a:cs typeface="Arial" panose="020B0604020202020204" pitchFamily="34" charset="0"/>
              </a:rPr>
              <a:t>Chisholm</a:t>
            </a:r>
            <a:endParaRPr lang="en-GB" sz="1600" i="1" dirty="0">
              <a:solidFill>
                <a:schemeClr val="tx1"/>
              </a:solidFill>
              <a:latin typeface="Arial" panose="020B0604020202020204" pitchFamily="34" charset="0"/>
              <a:cs typeface="Arial" panose="020B0604020202020204" pitchFamily="34" charset="0"/>
            </a:endParaRPr>
          </a:p>
          <a:p>
            <a:pPr algn="ctr"/>
            <a:r>
              <a:rPr lang="en-GB" sz="1600" i="1" dirty="0">
                <a:solidFill>
                  <a:schemeClr val="tx1"/>
                </a:solidFill>
                <a:latin typeface="Arial" panose="020B0604020202020204" pitchFamily="34" charset="0"/>
                <a:cs typeface="Arial" panose="020B0604020202020204" pitchFamily="34" charset="0"/>
              </a:rPr>
              <a:t>Miss </a:t>
            </a:r>
            <a:r>
              <a:rPr lang="en-GB" sz="1600" i="1" dirty="0" smtClean="0">
                <a:solidFill>
                  <a:schemeClr val="tx1"/>
                </a:solidFill>
                <a:latin typeface="Arial" panose="020B0604020202020204" pitchFamily="34" charset="0"/>
                <a:cs typeface="Arial" panose="020B0604020202020204" pitchFamily="34" charset="0"/>
              </a:rPr>
              <a:t>Shepherd</a:t>
            </a:r>
            <a:endParaRPr lang="en-GB" sz="1600" i="1" dirty="0">
              <a:solidFill>
                <a:schemeClr val="tx1"/>
              </a:solidFill>
              <a:latin typeface="Arial" panose="020B0604020202020204" pitchFamily="34" charset="0"/>
              <a:cs typeface="Arial" panose="020B0604020202020204" pitchFamily="34" charset="0"/>
            </a:endParaRPr>
          </a:p>
        </p:txBody>
      </p:sp>
      <p:sp>
        <p:nvSpPr>
          <p:cNvPr id="235" name="Rounded Rectangle 234"/>
          <p:cNvSpPr/>
          <p:nvPr/>
        </p:nvSpPr>
        <p:spPr>
          <a:xfrm>
            <a:off x="4372724" y="4315043"/>
            <a:ext cx="8210550" cy="3471506"/>
          </a:xfrm>
          <a:prstGeom prst="roundRect">
            <a:avLst>
              <a:gd name="adj" fmla="val 10082"/>
            </a:avLst>
          </a:prstGeom>
          <a:no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What will I learn?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In science you will learn through the mastering knowledge of the key concepts (big ideas) which underpin science. The three sciences are broken down into topics and we will spend lesson time reading about the topic, discussing the key words and what they mean and modelling the key concepts. We will apply the knowledge to the real world and the investigate the concepts through practical’s and looking at the mathematics involved.</a:t>
            </a:r>
            <a:br>
              <a:rPr lang="en-GB" sz="1600" dirty="0">
                <a:solidFill>
                  <a:schemeClr val="tx1"/>
                </a:solidFill>
                <a:latin typeface="Arial" panose="020B0604020202020204" pitchFamily="34" charset="0"/>
                <a:cs typeface="Arial" panose="020B0604020202020204" pitchFamily="34" charset="0"/>
              </a:rPr>
            </a:br>
            <a:r>
              <a:rPr lang="en-GB" sz="1600" dirty="0">
                <a:solidFill>
                  <a:schemeClr val="tx1"/>
                </a:solidFill>
                <a:latin typeface="Arial" panose="020B0604020202020204" pitchFamily="34" charset="0"/>
                <a:cs typeface="Arial" panose="020B0604020202020204" pitchFamily="34" charset="0"/>
              </a:rPr>
              <a:t>We have quizzes at the beginning of the lesson to recap previous work, we have checkpoint quizzes mid-topic to identify gaps in knowledge and at the end of a topic we have an assessment which comprises of multiple choice questions and written answers</a:t>
            </a:r>
          </a:p>
        </p:txBody>
      </p:sp>
      <p:sp>
        <p:nvSpPr>
          <p:cNvPr id="236" name="Rounded Rectangle 235"/>
          <p:cNvSpPr/>
          <p:nvPr/>
        </p:nvSpPr>
        <p:spPr>
          <a:xfrm>
            <a:off x="6939575" y="402611"/>
            <a:ext cx="5661000" cy="3818785"/>
          </a:xfrm>
          <a:prstGeom prst="roundRect">
            <a:avLst>
              <a:gd name="adj" fmla="val 9985"/>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pPr algn="ctr"/>
            <a:r>
              <a:rPr lang="en-GB" sz="1600" dirty="0">
                <a:solidFill>
                  <a:schemeClr val="tx1"/>
                </a:solidFill>
                <a:latin typeface="Arial" panose="020B0604020202020204" pitchFamily="34" charset="0"/>
                <a:cs typeface="Arial" panose="020B0604020202020204" pitchFamily="34" charset="0"/>
              </a:rPr>
              <a:t>Welcome to Science the most fun subject there is. In year 7 you will study all three sciences; Biology, Chemistry and Physics. You will gain knowledge in all three areas to give you the wisdom and curiosity to carry out practical investigations. We hope through your learning you will have a passion for science and apply it to everything in the real world. We hope you have an awe and wonder for the subject and want to study it further and possibly have a career in the future.</a:t>
            </a:r>
          </a:p>
        </p:txBody>
      </p:sp>
      <p:sp>
        <p:nvSpPr>
          <p:cNvPr id="237" name="Rounded Rectangular Callout 236"/>
          <p:cNvSpPr/>
          <p:nvPr/>
        </p:nvSpPr>
        <p:spPr>
          <a:xfrm>
            <a:off x="254000" y="1295400"/>
            <a:ext cx="4502200" cy="2744847"/>
          </a:xfrm>
          <a:prstGeom prst="wedgeRoundRectCallout">
            <a:avLst>
              <a:gd name="adj1" fmla="val 3405"/>
              <a:gd name="adj2" fmla="val 92798"/>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We have a STEM club which happens once a week. This brings together, Science, Technology, Engineering and Maths into a fun club. We will carry out fun experiments and investigations to look at how the four areas come together in everyday life. After Christmas we prepare a project for the Lincolnshire Schools Competition at the Lincolnshire Show in June. We will attend both days of the show, presenting your project to the public and the judges and having time to look around the show as well. We have won the competition in the past!</a:t>
            </a:r>
          </a:p>
        </p:txBody>
      </p:sp>
      <p:grpSp>
        <p:nvGrpSpPr>
          <p:cNvPr id="233" name="Group 232"/>
          <p:cNvGrpSpPr/>
          <p:nvPr/>
        </p:nvGrpSpPr>
        <p:grpSpPr>
          <a:xfrm>
            <a:off x="94175" y="3752504"/>
            <a:ext cx="2469413" cy="4562252"/>
            <a:chOff x="8361667" y="4756403"/>
            <a:chExt cx="1753139" cy="3238932"/>
          </a:xfrm>
        </p:grpSpPr>
        <p:grpSp>
          <p:nvGrpSpPr>
            <p:cNvPr id="230" name="Group 229"/>
            <p:cNvGrpSpPr/>
            <p:nvPr/>
          </p:nvGrpSpPr>
          <p:grpSpPr>
            <a:xfrm flipH="1">
              <a:off x="8549529" y="5213740"/>
              <a:ext cx="1177593" cy="1171861"/>
              <a:chOff x="9353956" y="5177413"/>
              <a:chExt cx="1177593" cy="1171861"/>
            </a:xfrm>
          </p:grpSpPr>
          <p:sp>
            <p:nvSpPr>
              <p:cNvPr id="226" name="Freeform 225"/>
              <p:cNvSpPr/>
              <p:nvPr/>
            </p:nvSpPr>
            <p:spPr>
              <a:xfrm flipH="1">
                <a:off x="9440219" y="5429812"/>
                <a:ext cx="605970"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7" name="Freeform 226"/>
              <p:cNvSpPr/>
              <p:nvPr/>
            </p:nvSpPr>
            <p:spPr>
              <a:xfrm flipH="1">
                <a:off x="9482800" y="5520409"/>
                <a:ext cx="585371"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 name="Freeform 227"/>
              <p:cNvSpPr/>
              <p:nvPr/>
            </p:nvSpPr>
            <p:spPr>
              <a:xfrm flipH="1">
                <a:off x="9353956" y="5177413"/>
                <a:ext cx="1177593"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Freeform 228"/>
              <p:cNvSpPr/>
              <p:nvPr/>
            </p:nvSpPr>
            <p:spPr>
              <a:xfrm flipH="1">
                <a:off x="9396535" y="5268010"/>
                <a:ext cx="847383"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p:cNvGrpSpPr/>
            <p:nvPr/>
          </p:nvGrpSpPr>
          <p:grpSpPr>
            <a:xfrm flipH="1">
              <a:off x="8418402" y="5324686"/>
              <a:ext cx="1028438" cy="919462"/>
              <a:chOff x="8600330" y="5494088"/>
              <a:chExt cx="1028438" cy="919462"/>
            </a:xfrm>
          </p:grpSpPr>
          <p:sp>
            <p:nvSpPr>
              <p:cNvPr id="223" name="Freeform 222"/>
              <p:cNvSpPr/>
              <p:nvPr/>
            </p:nvSpPr>
            <p:spPr>
              <a:xfrm flipH="1">
                <a:off x="8600330" y="5494088"/>
                <a:ext cx="605970"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4" name="Freeform 223"/>
              <p:cNvSpPr/>
              <p:nvPr/>
            </p:nvSpPr>
            <p:spPr>
              <a:xfrm flipH="1">
                <a:off x="8683844" y="5584052"/>
                <a:ext cx="585371"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Freeform 224"/>
              <p:cNvSpPr/>
              <p:nvPr/>
            </p:nvSpPr>
            <p:spPr>
              <a:xfrm flipH="1">
                <a:off x="8781385" y="5516332"/>
                <a:ext cx="847383"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9" name="Freeform 218"/>
            <p:cNvSpPr/>
            <p:nvPr/>
          </p:nvSpPr>
          <p:spPr>
            <a:xfrm flipH="1">
              <a:off x="8586406" y="5273335"/>
              <a:ext cx="628460"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1" name="Freeform 220"/>
            <p:cNvSpPr/>
            <p:nvPr/>
          </p:nvSpPr>
          <p:spPr>
            <a:xfrm flipH="1">
              <a:off x="8447930" y="5341688"/>
              <a:ext cx="605970"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Freeform 221"/>
            <p:cNvSpPr/>
            <p:nvPr/>
          </p:nvSpPr>
          <p:spPr>
            <a:xfrm flipH="1">
              <a:off x="8490511" y="5432285"/>
              <a:ext cx="585371"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0" name="Freeform 219"/>
            <p:cNvSpPr/>
            <p:nvPr/>
          </p:nvSpPr>
          <p:spPr>
            <a:xfrm flipH="1">
              <a:off x="8628985" y="5363932"/>
              <a:ext cx="847383"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Freeform 217"/>
            <p:cNvSpPr/>
            <p:nvPr/>
          </p:nvSpPr>
          <p:spPr>
            <a:xfrm flipH="1">
              <a:off x="8361667" y="5089289"/>
              <a:ext cx="1177593" cy="919462"/>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7" name="Freeform 216"/>
            <p:cNvSpPr/>
            <p:nvPr/>
          </p:nvSpPr>
          <p:spPr>
            <a:xfrm flipH="1">
              <a:off x="8404246" y="5179886"/>
              <a:ext cx="847383" cy="785423"/>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0" name="Group 149"/>
            <p:cNvGrpSpPr/>
            <p:nvPr/>
          </p:nvGrpSpPr>
          <p:grpSpPr>
            <a:xfrm>
              <a:off x="8378615" y="4756403"/>
              <a:ext cx="1736191" cy="3238932"/>
              <a:chOff x="930370" y="2295514"/>
              <a:chExt cx="2568316" cy="4791293"/>
            </a:xfrm>
          </p:grpSpPr>
          <p:grpSp>
            <p:nvGrpSpPr>
              <p:cNvPr id="151" name="Group 150"/>
              <p:cNvGrpSpPr/>
              <p:nvPr/>
            </p:nvGrpSpPr>
            <p:grpSpPr>
              <a:xfrm>
                <a:off x="930370" y="2295514"/>
                <a:ext cx="2568316" cy="4791293"/>
                <a:chOff x="-1463559" y="-217591"/>
                <a:chExt cx="2568316" cy="4791293"/>
              </a:xfrm>
            </p:grpSpPr>
            <p:sp>
              <p:nvSpPr>
                <p:cNvPr id="153" name="Freeform 152"/>
                <p:cNvSpPr/>
                <p:nvPr/>
              </p:nvSpPr>
              <p:spPr>
                <a:xfrm flipH="1">
                  <a:off x="-85688" y="406146"/>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Freeform 153"/>
                <p:cNvSpPr/>
                <p:nvPr/>
              </p:nvSpPr>
              <p:spPr>
                <a:xfrm flipH="1">
                  <a:off x="-1463559" y="-217591"/>
                  <a:ext cx="2055630" cy="136014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Freeform 154"/>
                <p:cNvSpPr/>
                <p:nvPr/>
              </p:nvSpPr>
              <p:spPr>
                <a:xfrm flipH="1">
                  <a:off x="-91981" y="67657"/>
                  <a:ext cx="625023" cy="772255"/>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Freeform 155"/>
                <p:cNvSpPr/>
                <p:nvPr/>
              </p:nvSpPr>
              <p:spPr>
                <a:xfrm flipH="1">
                  <a:off x="-1338554" y="-134104"/>
                  <a:ext cx="1253518" cy="1161862"/>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7" name="Group 156"/>
                <p:cNvGrpSpPr/>
                <p:nvPr/>
              </p:nvGrpSpPr>
              <p:grpSpPr>
                <a:xfrm flipH="1">
                  <a:off x="-1261493" y="4171271"/>
                  <a:ext cx="1462972" cy="402431"/>
                  <a:chOff x="4224338" y="4626769"/>
                  <a:chExt cx="1462972" cy="402431"/>
                </a:xfrm>
                <a:solidFill>
                  <a:schemeClr val="tx1"/>
                </a:solidFill>
              </p:grpSpPr>
              <p:sp>
                <p:nvSpPr>
                  <p:cNvPr id="215" name="Freeform 214"/>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Freeform 215"/>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8" name="Freeform 157"/>
                <p:cNvSpPr/>
                <p:nvPr/>
              </p:nvSpPr>
              <p:spPr>
                <a:xfrm flipH="1">
                  <a:off x="-1249892" y="2661558"/>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Freeform 158"/>
                <p:cNvSpPr/>
                <p:nvPr/>
              </p:nvSpPr>
              <p:spPr>
                <a:xfrm flipH="1">
                  <a:off x="-1396338" y="2098393"/>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159"/>
                <p:cNvSpPr/>
                <p:nvPr/>
              </p:nvSpPr>
              <p:spPr>
                <a:xfrm flipH="1">
                  <a:off x="-672602" y="1582852"/>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Freeform 160"/>
                <p:cNvSpPr/>
                <p:nvPr/>
              </p:nvSpPr>
              <p:spPr>
                <a:xfrm flipH="1">
                  <a:off x="-1410790" y="92190"/>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Freeform 161"/>
                <p:cNvSpPr/>
                <p:nvPr/>
              </p:nvSpPr>
              <p:spPr>
                <a:xfrm flipH="1">
                  <a:off x="4619" y="1876936"/>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Freeform 162"/>
                <p:cNvSpPr/>
                <p:nvPr/>
              </p:nvSpPr>
              <p:spPr>
                <a:xfrm flipH="1">
                  <a:off x="23670" y="2255555"/>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Freeform 163"/>
                <p:cNvSpPr/>
                <p:nvPr/>
              </p:nvSpPr>
              <p:spPr>
                <a:xfrm flipH="1">
                  <a:off x="-1310777" y="1692390"/>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Freeform 164"/>
                <p:cNvSpPr/>
                <p:nvPr/>
              </p:nvSpPr>
              <p:spPr>
                <a:xfrm flipH="1">
                  <a:off x="-651417" y="2017430"/>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Freeform 165"/>
                <p:cNvSpPr/>
                <p:nvPr/>
              </p:nvSpPr>
              <p:spPr>
                <a:xfrm flipH="1">
                  <a:off x="-565692" y="1879318"/>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Freeform 166"/>
                <p:cNvSpPr/>
                <p:nvPr/>
              </p:nvSpPr>
              <p:spPr>
                <a:xfrm flipH="1">
                  <a:off x="-482102" y="1640002"/>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9" name="Group 168"/>
                <p:cNvGrpSpPr/>
                <p:nvPr/>
              </p:nvGrpSpPr>
              <p:grpSpPr>
                <a:xfrm flipH="1">
                  <a:off x="-1358406" y="468789"/>
                  <a:ext cx="1957391" cy="1232764"/>
                  <a:chOff x="3752850" y="996086"/>
                  <a:chExt cx="1928813" cy="1232764"/>
                </a:xfrm>
              </p:grpSpPr>
              <p:grpSp>
                <p:nvGrpSpPr>
                  <p:cNvPr id="188" name="Group 187"/>
                  <p:cNvGrpSpPr/>
                  <p:nvPr/>
                </p:nvGrpSpPr>
                <p:grpSpPr>
                  <a:xfrm>
                    <a:off x="3752850" y="1132799"/>
                    <a:ext cx="1928813" cy="1096051"/>
                    <a:chOff x="3752850" y="1132799"/>
                    <a:chExt cx="1928813" cy="1096051"/>
                  </a:xfrm>
                </p:grpSpPr>
                <p:grpSp>
                  <p:nvGrpSpPr>
                    <p:cNvPr id="192" name="Group 191"/>
                    <p:cNvGrpSpPr/>
                    <p:nvPr/>
                  </p:nvGrpSpPr>
                  <p:grpSpPr>
                    <a:xfrm>
                      <a:off x="3752850" y="1132799"/>
                      <a:ext cx="1482387" cy="1096051"/>
                      <a:chOff x="3752850" y="1132799"/>
                      <a:chExt cx="1482387" cy="1096051"/>
                    </a:xfrm>
                  </p:grpSpPr>
                  <p:grpSp>
                    <p:nvGrpSpPr>
                      <p:cNvPr id="195" name="Group 194"/>
                      <p:cNvGrpSpPr/>
                      <p:nvPr/>
                    </p:nvGrpSpPr>
                    <p:grpSpPr>
                      <a:xfrm>
                        <a:off x="4431180" y="1698425"/>
                        <a:ext cx="642937" cy="347068"/>
                        <a:chOff x="4431180" y="1698425"/>
                        <a:chExt cx="642937" cy="347068"/>
                      </a:xfrm>
                    </p:grpSpPr>
                    <p:sp>
                      <p:nvSpPr>
                        <p:cNvPr id="212" name="Freeform 211"/>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Freeform 212"/>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Freeform 213"/>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6" name="Group 195"/>
                      <p:cNvGrpSpPr/>
                      <p:nvPr/>
                    </p:nvGrpSpPr>
                    <p:grpSpPr>
                      <a:xfrm>
                        <a:off x="4211678" y="1132799"/>
                        <a:ext cx="978727" cy="487676"/>
                        <a:chOff x="4211678" y="1132799"/>
                        <a:chExt cx="978727" cy="487676"/>
                      </a:xfrm>
                    </p:grpSpPr>
                    <p:sp>
                      <p:nvSpPr>
                        <p:cNvPr id="200" name="Oval 199"/>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1" name="Oval 200"/>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2" name="Oval 201"/>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3" name="Oval 202"/>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4" name="Group 203"/>
                        <p:cNvGrpSpPr/>
                        <p:nvPr/>
                      </p:nvGrpSpPr>
                      <p:grpSpPr>
                        <a:xfrm>
                          <a:off x="5007070" y="1288587"/>
                          <a:ext cx="110523" cy="162043"/>
                          <a:chOff x="5007070" y="1288587"/>
                          <a:chExt cx="110523" cy="162043"/>
                        </a:xfrm>
                      </p:grpSpPr>
                      <p:sp>
                        <p:nvSpPr>
                          <p:cNvPr id="209" name="Oval 208"/>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Oval 210"/>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5" name="Group 204"/>
                        <p:cNvGrpSpPr/>
                        <p:nvPr/>
                      </p:nvGrpSpPr>
                      <p:grpSpPr>
                        <a:xfrm>
                          <a:off x="4325587" y="1395594"/>
                          <a:ext cx="108000" cy="144000"/>
                          <a:chOff x="5007070" y="1288587"/>
                          <a:chExt cx="110523" cy="162043"/>
                        </a:xfrm>
                      </p:grpSpPr>
                      <p:sp>
                        <p:nvSpPr>
                          <p:cNvPr id="206" name="Oval 205"/>
                          <p:cNvSpPr/>
                          <p:nvPr/>
                        </p:nvSpPr>
                        <p:spPr>
                          <a:xfrm rot="21299759">
                            <a:off x="5007070" y="1288587"/>
                            <a:ext cx="110523" cy="162043"/>
                          </a:xfrm>
                          <a:prstGeom prst="ellipse">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7" name="Oval 206"/>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8" name="Oval 207"/>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97" name="Freeform 196"/>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8" name="Oval 197"/>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9" name="Oval 198"/>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3" name="Freeform 192"/>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Freeform 193"/>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9" name="Arc 188"/>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0" name="Arc 189"/>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1" name="Arc 190"/>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70" name="Arc 169"/>
                <p:cNvSpPr/>
                <p:nvPr/>
              </p:nvSpPr>
              <p:spPr>
                <a:xfrm rot="15273919" flipH="1">
                  <a:off x="-116988" y="1103372"/>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1" name="Arc 170"/>
                <p:cNvSpPr/>
                <p:nvPr/>
              </p:nvSpPr>
              <p:spPr>
                <a:xfrm rot="8536667">
                  <a:off x="-894150" y="946596"/>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2" name="Oval 171"/>
                <p:cNvSpPr/>
                <p:nvPr/>
              </p:nvSpPr>
              <p:spPr>
                <a:xfrm rot="759564" flipH="1">
                  <a:off x="-842634" y="1041481"/>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Freeform 172"/>
                <p:cNvSpPr/>
                <p:nvPr/>
              </p:nvSpPr>
              <p:spPr>
                <a:xfrm flipH="1">
                  <a:off x="-101103" y="2116252"/>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Freeform 173"/>
                <p:cNvSpPr/>
                <p:nvPr/>
              </p:nvSpPr>
              <p:spPr>
                <a:xfrm flipH="1">
                  <a:off x="-977403" y="1892415"/>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Freeform 174"/>
                <p:cNvSpPr/>
                <p:nvPr/>
              </p:nvSpPr>
              <p:spPr>
                <a:xfrm flipH="1">
                  <a:off x="-1177263" y="2241268"/>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Freeform 175"/>
                <p:cNvSpPr/>
                <p:nvPr/>
              </p:nvSpPr>
              <p:spPr>
                <a:xfrm flipH="1">
                  <a:off x="-1115515" y="2206740"/>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Freeform 176"/>
                <p:cNvSpPr/>
                <p:nvPr/>
              </p:nvSpPr>
              <p:spPr>
                <a:xfrm flipH="1">
                  <a:off x="-1198449" y="2228120"/>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Freeform 177"/>
                <p:cNvSpPr/>
                <p:nvPr/>
              </p:nvSpPr>
              <p:spPr>
                <a:xfrm flipH="1">
                  <a:off x="-1203815" y="8169"/>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9" name="Group 178"/>
                <p:cNvGrpSpPr/>
                <p:nvPr/>
              </p:nvGrpSpPr>
              <p:grpSpPr>
                <a:xfrm flipH="1">
                  <a:off x="-1252218" y="2707019"/>
                  <a:ext cx="1111827" cy="1595004"/>
                  <a:chOff x="8421832" y="3221182"/>
                  <a:chExt cx="1111827" cy="1595004"/>
                </a:xfrm>
              </p:grpSpPr>
              <p:sp>
                <p:nvSpPr>
                  <p:cNvPr id="185" name="Freeform 184"/>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Freeform 185"/>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Freeform 186"/>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0" name="Freeform 179"/>
                <p:cNvSpPr/>
                <p:nvPr/>
              </p:nvSpPr>
              <p:spPr>
                <a:xfrm flipH="1">
                  <a:off x="-995928" y="2618776"/>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1" name="Freeform 180"/>
                <p:cNvSpPr/>
                <p:nvPr/>
              </p:nvSpPr>
              <p:spPr>
                <a:xfrm flipH="1">
                  <a:off x="-1236979" y="-24995"/>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2" name="Freeform 181"/>
                <p:cNvSpPr/>
                <p:nvPr/>
              </p:nvSpPr>
              <p:spPr>
                <a:xfrm>
                  <a:off x="-1176793" y="771277"/>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3" name="Freeform 182"/>
                <p:cNvSpPr/>
                <p:nvPr/>
              </p:nvSpPr>
              <p:spPr>
                <a:xfrm flipH="1">
                  <a:off x="382741" y="796034"/>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4" name="Freeform 183"/>
                <p:cNvSpPr/>
                <p:nvPr/>
              </p:nvSpPr>
              <p:spPr>
                <a:xfrm flipH="1">
                  <a:off x="300990" y="790430"/>
                  <a:ext cx="47708" cy="103366"/>
                </a:xfrm>
                <a:custGeom>
                  <a:avLst/>
                  <a:gdLst>
                    <a:gd name="connsiteX0" fmla="*/ 0 w 47708"/>
                    <a:gd name="connsiteY0" fmla="*/ 39756 h 103366"/>
                    <a:gd name="connsiteX1" fmla="*/ 47708 w 47708"/>
                    <a:gd name="connsiteY1" fmla="*/ 0 h 103366"/>
                    <a:gd name="connsiteX2" fmla="*/ 43732 w 47708"/>
                    <a:gd name="connsiteY2" fmla="*/ 103366 h 103366"/>
                    <a:gd name="connsiteX3" fmla="*/ 0 w 47708"/>
                    <a:gd name="connsiteY3" fmla="*/ 39756 h 103366"/>
                  </a:gdLst>
                  <a:ahLst/>
                  <a:cxnLst>
                    <a:cxn ang="0">
                      <a:pos x="connsiteX0" y="connsiteY0"/>
                    </a:cxn>
                    <a:cxn ang="0">
                      <a:pos x="connsiteX1" y="connsiteY1"/>
                    </a:cxn>
                    <a:cxn ang="0">
                      <a:pos x="connsiteX2" y="connsiteY2"/>
                    </a:cxn>
                    <a:cxn ang="0">
                      <a:pos x="connsiteX3" y="connsiteY3"/>
                    </a:cxn>
                  </a:cxnLst>
                  <a:rect l="l" t="t" r="r" b="b"/>
                  <a:pathLst>
                    <a:path w="47708" h="103366">
                      <a:moveTo>
                        <a:pt x="0" y="39756"/>
                      </a:moveTo>
                      <a:lnTo>
                        <a:pt x="47708" y="0"/>
                      </a:lnTo>
                      <a:lnTo>
                        <a:pt x="43732" y="103366"/>
                      </a:lnTo>
                      <a:lnTo>
                        <a:pt x="0" y="39756"/>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Freeform 167"/>
                <p:cNvSpPr/>
                <p:nvPr/>
              </p:nvSpPr>
              <p:spPr>
                <a:xfrm flipH="1">
                  <a:off x="-744040" y="1640002"/>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2" name="Flowchart: Off-page Connector 151"/>
              <p:cNvSpPr/>
              <p:nvPr/>
            </p:nvSpPr>
            <p:spPr>
              <a:xfrm>
                <a:off x="1903263" y="4630310"/>
                <a:ext cx="45719" cy="45719"/>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2" name="Freeform 231"/>
            <p:cNvSpPr/>
            <p:nvPr/>
          </p:nvSpPr>
          <p:spPr>
            <a:xfrm>
              <a:off x="9637295" y="5418221"/>
              <a:ext cx="136358" cy="348916"/>
            </a:xfrm>
            <a:custGeom>
              <a:avLst/>
              <a:gdLst>
                <a:gd name="connsiteX0" fmla="*/ 136358 w 136358"/>
                <a:gd name="connsiteY0" fmla="*/ 0 h 348916"/>
                <a:gd name="connsiteX1" fmla="*/ 112294 w 136358"/>
                <a:gd name="connsiteY1" fmla="*/ 108284 h 348916"/>
                <a:gd name="connsiteX2" fmla="*/ 124326 w 136358"/>
                <a:gd name="connsiteY2" fmla="*/ 244642 h 348916"/>
                <a:gd name="connsiteX3" fmla="*/ 104273 w 136358"/>
                <a:gd name="connsiteY3" fmla="*/ 348916 h 348916"/>
                <a:gd name="connsiteX4" fmla="*/ 84221 w 136358"/>
                <a:gd name="connsiteY4" fmla="*/ 300790 h 348916"/>
                <a:gd name="connsiteX5" fmla="*/ 28073 w 136358"/>
                <a:gd name="connsiteY5" fmla="*/ 268705 h 348916"/>
                <a:gd name="connsiteX6" fmla="*/ 56147 w 136358"/>
                <a:gd name="connsiteY6" fmla="*/ 136358 h 348916"/>
                <a:gd name="connsiteX7" fmla="*/ 32084 w 136358"/>
                <a:gd name="connsiteY7" fmla="*/ 84221 h 348916"/>
                <a:gd name="connsiteX8" fmla="*/ 16042 w 136358"/>
                <a:gd name="connsiteY8" fmla="*/ 108284 h 348916"/>
                <a:gd name="connsiteX9" fmla="*/ 0 w 136358"/>
                <a:gd name="connsiteY9" fmla="*/ 44116 h 348916"/>
                <a:gd name="connsiteX10" fmla="*/ 96252 w 136358"/>
                <a:gd name="connsiteY10" fmla="*/ 36095 h 348916"/>
                <a:gd name="connsiteX11" fmla="*/ 136358 w 136358"/>
                <a:gd name="connsiteY11" fmla="*/ 0 h 348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358" h="348916">
                  <a:moveTo>
                    <a:pt x="136358" y="0"/>
                  </a:moveTo>
                  <a:lnTo>
                    <a:pt x="112294" y="108284"/>
                  </a:lnTo>
                  <a:lnTo>
                    <a:pt x="124326" y="244642"/>
                  </a:lnTo>
                  <a:lnTo>
                    <a:pt x="104273" y="348916"/>
                  </a:lnTo>
                  <a:lnTo>
                    <a:pt x="84221" y="300790"/>
                  </a:lnTo>
                  <a:lnTo>
                    <a:pt x="28073" y="268705"/>
                  </a:lnTo>
                  <a:lnTo>
                    <a:pt x="56147" y="136358"/>
                  </a:lnTo>
                  <a:lnTo>
                    <a:pt x="32084" y="84221"/>
                  </a:lnTo>
                  <a:lnTo>
                    <a:pt x="16042" y="108284"/>
                  </a:lnTo>
                  <a:lnTo>
                    <a:pt x="0" y="44116"/>
                  </a:lnTo>
                  <a:lnTo>
                    <a:pt x="96252" y="36095"/>
                  </a:lnTo>
                  <a:lnTo>
                    <a:pt x="136358"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9" name="Rectangle 98">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
        <p:nvSpPr>
          <p:cNvPr id="10" name="TextBox 9">
            <a:hlinkClick r:id="rId7" action="ppaction://hlinksldjump"/>
          </p:cNvPr>
          <p:cNvSpPr txBox="1"/>
          <p:nvPr/>
        </p:nvSpPr>
        <p:spPr>
          <a:xfrm>
            <a:off x="2427187" y="9148431"/>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Nucleus</a:t>
            </a:r>
            <a:endParaRPr lang="en-GB" sz="2000" dirty="0"/>
          </a:p>
        </p:txBody>
      </p:sp>
      <p:sp>
        <p:nvSpPr>
          <p:cNvPr id="7" name="TextBox 6">
            <a:hlinkClick r:id="rId7" action="ppaction://hlinksldjump"/>
          </p:cNvPr>
          <p:cNvSpPr txBox="1"/>
          <p:nvPr/>
        </p:nvSpPr>
        <p:spPr>
          <a:xfrm>
            <a:off x="38100" y="9148431"/>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Cell Wall</a:t>
            </a:r>
            <a:endParaRPr lang="en-GB" sz="2000" dirty="0"/>
          </a:p>
        </p:txBody>
      </p:sp>
      <p:sp>
        <p:nvSpPr>
          <p:cNvPr id="8" name="TextBox 7">
            <a:hlinkClick r:id="rId8" action="ppaction://hlinksldjump"/>
          </p:cNvPr>
          <p:cNvSpPr txBox="1"/>
          <p:nvPr/>
        </p:nvSpPr>
        <p:spPr>
          <a:xfrm>
            <a:off x="7188248" y="9179362"/>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Cell membrane</a:t>
            </a:r>
            <a:endParaRPr lang="en-GB" sz="2000" dirty="0"/>
          </a:p>
        </p:txBody>
      </p:sp>
      <p:sp>
        <p:nvSpPr>
          <p:cNvPr id="9" name="TextBox 8">
            <a:hlinkClick r:id="rId7" action="ppaction://hlinksldjump"/>
          </p:cNvPr>
          <p:cNvSpPr txBox="1"/>
          <p:nvPr/>
        </p:nvSpPr>
        <p:spPr>
          <a:xfrm>
            <a:off x="4794300" y="9148431"/>
            <a:ext cx="2340000" cy="400110"/>
          </a:xfrm>
          <a:prstGeom prst="rect">
            <a:avLst/>
          </a:prstGeom>
          <a:solidFill>
            <a:schemeClr val="accent1">
              <a:lumMod val="20000"/>
              <a:lumOff val="80000"/>
            </a:schemeClr>
          </a:solidFill>
        </p:spPr>
        <p:txBody>
          <a:bodyPr wrap="square" rtlCol="0">
            <a:spAutoFit/>
          </a:bodyPr>
          <a:lstStyle/>
          <a:p>
            <a:pPr algn="ctr"/>
            <a:r>
              <a:rPr lang="en-GB" sz="2000" dirty="0" smtClean="0"/>
              <a:t>Cytoplasm</a:t>
            </a:r>
            <a:endParaRPr lang="en-GB" sz="2000" dirty="0"/>
          </a:p>
        </p:txBody>
      </p:sp>
    </p:spTree>
    <p:extLst>
      <p:ext uri="{BB962C8B-B14F-4D97-AF65-F5344CB8AC3E}">
        <p14:creationId xmlns:p14="http://schemas.microsoft.com/office/powerpoint/2010/main" val="30462700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356" name="Straight Connector 355"/>
          <p:cNvCxnSpPr/>
          <p:nvPr/>
        </p:nvCxnSpPr>
        <p:spPr>
          <a:xfrm>
            <a:off x="-42603" y="6276436"/>
            <a:ext cx="12973502"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nvGrpSpPr>
          <p:cNvPr id="354" name="Group 353"/>
          <p:cNvGrpSpPr/>
          <p:nvPr/>
        </p:nvGrpSpPr>
        <p:grpSpPr>
          <a:xfrm>
            <a:off x="199511" y="2431698"/>
            <a:ext cx="3307640" cy="5337195"/>
            <a:chOff x="-102961" y="3096516"/>
            <a:chExt cx="3474810" cy="6312027"/>
          </a:xfrm>
        </p:grpSpPr>
        <p:grpSp>
          <p:nvGrpSpPr>
            <p:cNvPr id="347" name="Group 346"/>
            <p:cNvGrpSpPr/>
            <p:nvPr/>
          </p:nvGrpSpPr>
          <p:grpSpPr>
            <a:xfrm flipH="1">
              <a:off x="-102961" y="3096516"/>
              <a:ext cx="3474810" cy="6312027"/>
              <a:chOff x="1361755" y="2697654"/>
              <a:chExt cx="2961037" cy="5378753"/>
            </a:xfrm>
          </p:grpSpPr>
          <p:sp>
            <p:nvSpPr>
              <p:cNvPr id="346" name="Freeform 345"/>
              <p:cNvSpPr/>
              <p:nvPr/>
            </p:nvSpPr>
            <p:spPr>
              <a:xfrm rot="8590649" flipV="1">
                <a:off x="3324677" y="3216470"/>
                <a:ext cx="631769" cy="14097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5" name="Group 344"/>
              <p:cNvGrpSpPr/>
              <p:nvPr/>
            </p:nvGrpSpPr>
            <p:grpSpPr>
              <a:xfrm>
                <a:off x="1361755" y="2697654"/>
                <a:ext cx="2961037" cy="5378753"/>
                <a:chOff x="1361755" y="2697654"/>
                <a:chExt cx="2961037" cy="5378753"/>
              </a:xfrm>
            </p:grpSpPr>
            <p:sp>
              <p:nvSpPr>
                <p:cNvPr id="344" name="Freeform 343"/>
                <p:cNvSpPr/>
                <p:nvPr/>
              </p:nvSpPr>
              <p:spPr>
                <a:xfrm rot="13550357" flipH="1" flipV="1">
                  <a:off x="2020048" y="3734847"/>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3" name="Group 342"/>
                <p:cNvGrpSpPr/>
                <p:nvPr/>
              </p:nvGrpSpPr>
              <p:grpSpPr>
                <a:xfrm>
                  <a:off x="1361755" y="2697654"/>
                  <a:ext cx="2961037" cy="5378753"/>
                  <a:chOff x="1361755" y="2697654"/>
                  <a:chExt cx="2961037" cy="5378753"/>
                </a:xfrm>
              </p:grpSpPr>
              <p:grpSp>
                <p:nvGrpSpPr>
                  <p:cNvPr id="331" name="Group 330"/>
                  <p:cNvGrpSpPr/>
                  <p:nvPr/>
                </p:nvGrpSpPr>
                <p:grpSpPr>
                  <a:xfrm rot="13550357" flipV="1">
                    <a:off x="1829749" y="3335138"/>
                    <a:ext cx="631769" cy="1027266"/>
                    <a:chOff x="309600" y="3102768"/>
                    <a:chExt cx="631769" cy="1027266"/>
                  </a:xfrm>
                </p:grpSpPr>
                <p:sp>
                  <p:nvSpPr>
                    <p:cNvPr id="332" name="Freeform 331"/>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3" name="Freeform 332"/>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4" name="Freeform 333"/>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1" name="Group 130"/>
                  <p:cNvGrpSpPr/>
                  <p:nvPr/>
                </p:nvGrpSpPr>
                <p:grpSpPr>
                  <a:xfrm>
                    <a:off x="1361755" y="3170947"/>
                    <a:ext cx="2753517" cy="4905460"/>
                    <a:chOff x="10183067" y="4574829"/>
                    <a:chExt cx="1776475" cy="3164835"/>
                  </a:xfrm>
                </p:grpSpPr>
                <p:grpSp>
                  <p:nvGrpSpPr>
                    <p:cNvPr id="132" name="Group 131"/>
                    <p:cNvGrpSpPr/>
                    <p:nvPr/>
                  </p:nvGrpSpPr>
                  <p:grpSpPr>
                    <a:xfrm>
                      <a:off x="11540979" y="5870704"/>
                      <a:ext cx="329970" cy="617362"/>
                      <a:chOff x="11489598" y="5596243"/>
                      <a:chExt cx="329970" cy="617362"/>
                    </a:xfrm>
                  </p:grpSpPr>
                  <p:sp>
                    <p:nvSpPr>
                      <p:cNvPr id="220" name="Freeform 219"/>
                      <p:cNvSpPr/>
                      <p:nvPr/>
                    </p:nvSpPr>
                    <p:spPr>
                      <a:xfrm>
                        <a:off x="11489598" y="562817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1" name="Freeform 220"/>
                      <p:cNvSpPr/>
                      <p:nvPr/>
                    </p:nvSpPr>
                    <p:spPr>
                      <a:xfrm>
                        <a:off x="11606684" y="559624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3" name="Group 132"/>
                    <p:cNvGrpSpPr/>
                    <p:nvPr/>
                  </p:nvGrpSpPr>
                  <p:grpSpPr>
                    <a:xfrm>
                      <a:off x="10820960" y="7455468"/>
                      <a:ext cx="1033148" cy="284196"/>
                      <a:chOff x="4224338" y="4626769"/>
                      <a:chExt cx="1462972" cy="402431"/>
                    </a:xfrm>
                    <a:solidFill>
                      <a:schemeClr val="tx1"/>
                    </a:solidFill>
                  </p:grpSpPr>
                  <p:sp>
                    <p:nvSpPr>
                      <p:cNvPr id="217" name="Freeform 216"/>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Freeform 217"/>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4" name="Group 133"/>
                    <p:cNvGrpSpPr/>
                    <p:nvPr/>
                  </p:nvGrpSpPr>
                  <p:grpSpPr>
                    <a:xfrm>
                      <a:off x="11039997" y="5273380"/>
                      <a:ext cx="566854" cy="787824"/>
                      <a:chOff x="4447819" y="1577591"/>
                      <a:chExt cx="802684" cy="1115586"/>
                    </a:xfrm>
                  </p:grpSpPr>
                  <p:sp>
                    <p:nvSpPr>
                      <p:cNvPr id="215" name="Freeform 214"/>
                      <p:cNvSpPr/>
                      <p:nvPr/>
                    </p:nvSpPr>
                    <p:spPr>
                      <a:xfrm>
                        <a:off x="4868666" y="1864189"/>
                        <a:ext cx="381837" cy="828988"/>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Freeform 211"/>
                      <p:cNvSpPr/>
                      <p:nvPr/>
                    </p:nvSpPr>
                    <p:spPr>
                      <a:xfrm>
                        <a:off x="4447819"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5" name="Freeform 134"/>
                    <p:cNvSpPr/>
                    <p:nvPr/>
                  </p:nvSpPr>
                  <p:spPr>
                    <a:xfrm>
                      <a:off x="11015188" y="6389312"/>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Freeform 135"/>
                    <p:cNvSpPr/>
                    <p:nvPr/>
                  </p:nvSpPr>
                  <p:spPr>
                    <a:xfrm>
                      <a:off x="11750903" y="5991606"/>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Freeform 136"/>
                    <p:cNvSpPr/>
                    <p:nvPr/>
                  </p:nvSpPr>
                  <p:spPr>
                    <a:xfrm>
                      <a:off x="11249892" y="5627532"/>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Freeform 137"/>
                    <p:cNvSpPr/>
                    <p:nvPr/>
                  </p:nvSpPr>
                  <p:spPr>
                    <a:xfrm>
                      <a:off x="10540242" y="4574829"/>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Freeform 138"/>
                    <p:cNvSpPr/>
                    <p:nvPr/>
                  </p:nvSpPr>
                  <p:spPr>
                    <a:xfrm>
                      <a:off x="10183067" y="5835213"/>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Freeform 139"/>
                    <p:cNvSpPr/>
                    <p:nvPr/>
                  </p:nvSpPr>
                  <p:spPr>
                    <a:xfrm>
                      <a:off x="10220732" y="6102593"/>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Freeform 140"/>
                    <p:cNvSpPr/>
                    <p:nvPr/>
                  </p:nvSpPr>
                  <p:spPr>
                    <a:xfrm>
                      <a:off x="10799214" y="5704887"/>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Freeform 141"/>
                    <p:cNvSpPr/>
                    <p:nvPr/>
                  </p:nvSpPr>
                  <p:spPr>
                    <a:xfrm>
                      <a:off x="11177756" y="5934430"/>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Freeform 142"/>
                    <p:cNvSpPr/>
                    <p:nvPr/>
                  </p:nvSpPr>
                  <p:spPr>
                    <a:xfrm>
                      <a:off x="11241658" y="5836895"/>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4" name="Group 143"/>
                    <p:cNvGrpSpPr/>
                    <p:nvPr/>
                  </p:nvGrpSpPr>
                  <p:grpSpPr>
                    <a:xfrm>
                      <a:off x="10540242" y="4840783"/>
                      <a:ext cx="1382306" cy="870575"/>
                      <a:chOff x="3752850" y="996086"/>
                      <a:chExt cx="1928813" cy="1232764"/>
                    </a:xfrm>
                  </p:grpSpPr>
                  <p:grpSp>
                    <p:nvGrpSpPr>
                      <p:cNvPr id="181" name="Group 180"/>
                      <p:cNvGrpSpPr/>
                      <p:nvPr/>
                    </p:nvGrpSpPr>
                    <p:grpSpPr>
                      <a:xfrm>
                        <a:off x="3752850" y="1132799"/>
                        <a:ext cx="1928813" cy="1096051"/>
                        <a:chOff x="3752850" y="1132799"/>
                        <a:chExt cx="1928813" cy="1096051"/>
                      </a:xfrm>
                    </p:grpSpPr>
                    <p:grpSp>
                      <p:nvGrpSpPr>
                        <p:cNvPr id="185" name="Group 184"/>
                        <p:cNvGrpSpPr/>
                        <p:nvPr/>
                      </p:nvGrpSpPr>
                      <p:grpSpPr>
                        <a:xfrm>
                          <a:off x="3752850" y="1132799"/>
                          <a:ext cx="1482387" cy="1096051"/>
                          <a:chOff x="3752850" y="1132799"/>
                          <a:chExt cx="1482387" cy="1096051"/>
                        </a:xfrm>
                      </p:grpSpPr>
                      <p:grpSp>
                        <p:nvGrpSpPr>
                          <p:cNvPr id="188" name="Group 187"/>
                          <p:cNvGrpSpPr/>
                          <p:nvPr/>
                        </p:nvGrpSpPr>
                        <p:grpSpPr>
                          <a:xfrm>
                            <a:off x="4431180" y="1698425"/>
                            <a:ext cx="642937" cy="347068"/>
                            <a:chOff x="4431180" y="1698425"/>
                            <a:chExt cx="642937" cy="347068"/>
                          </a:xfrm>
                        </p:grpSpPr>
                        <p:sp>
                          <p:nvSpPr>
                            <p:cNvPr id="205" name="Freeform 204"/>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6" name="Freeform 205"/>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7" name="Freeform 206"/>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9" name="Group 188"/>
                          <p:cNvGrpSpPr/>
                          <p:nvPr/>
                        </p:nvGrpSpPr>
                        <p:grpSpPr>
                          <a:xfrm>
                            <a:off x="4211678" y="1132799"/>
                            <a:ext cx="978727" cy="487676"/>
                            <a:chOff x="4211678" y="1132799"/>
                            <a:chExt cx="978727" cy="487676"/>
                          </a:xfrm>
                        </p:grpSpPr>
                        <p:sp>
                          <p:nvSpPr>
                            <p:cNvPr id="193" name="Oval 192"/>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Oval 193"/>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Oval 194"/>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6" name="Oval 195"/>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7" name="Group 196"/>
                            <p:cNvGrpSpPr/>
                            <p:nvPr/>
                          </p:nvGrpSpPr>
                          <p:grpSpPr>
                            <a:xfrm>
                              <a:off x="5007070" y="1288587"/>
                              <a:ext cx="110523" cy="162043"/>
                              <a:chOff x="5007070" y="1288587"/>
                              <a:chExt cx="110523" cy="162043"/>
                            </a:xfrm>
                          </p:grpSpPr>
                          <p:sp>
                            <p:nvSpPr>
                              <p:cNvPr id="202" name="Oval 201"/>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3" name="Oval 202"/>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4" name="Oval 203"/>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8" name="Group 197"/>
                            <p:cNvGrpSpPr/>
                            <p:nvPr/>
                          </p:nvGrpSpPr>
                          <p:grpSpPr>
                            <a:xfrm>
                              <a:off x="4325587" y="1395594"/>
                              <a:ext cx="108000" cy="144000"/>
                              <a:chOff x="5007070" y="1288587"/>
                              <a:chExt cx="110523" cy="162043"/>
                            </a:xfrm>
                          </p:grpSpPr>
                          <p:sp>
                            <p:nvSpPr>
                              <p:cNvPr id="199" name="Oval 198"/>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0" name="Oval 199"/>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1" name="Oval 200"/>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90" name="Freeform 189"/>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Oval 190"/>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2" name="Oval 191"/>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6" name="Freeform 185"/>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Freeform 186"/>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2" name="Arc 181"/>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3" name="Arc 182"/>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4" name="Arc 183"/>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45" name="Arc 144"/>
                    <p:cNvSpPr/>
                    <p:nvPr/>
                  </p:nvSpPr>
                  <p:spPr>
                    <a:xfrm rot="6326081">
                      <a:off x="10923137" y="5288924"/>
                      <a:ext cx="122725" cy="151420"/>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6" name="Arc 145"/>
                    <p:cNvSpPr/>
                    <p:nvPr/>
                  </p:nvSpPr>
                  <p:spPr>
                    <a:xfrm rot="13063333" flipH="1">
                      <a:off x="11448026" y="5178209"/>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7" name="Oval 146"/>
                    <p:cNvSpPr/>
                    <p:nvPr/>
                  </p:nvSpPr>
                  <p:spPr>
                    <a:xfrm rot="20840436">
                      <a:off x="11466143" y="5245217"/>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Freeform 147"/>
                    <p:cNvSpPr/>
                    <p:nvPr/>
                  </p:nvSpPr>
                  <p:spPr>
                    <a:xfrm>
                      <a:off x="10802577" y="6004218"/>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Freeform 148"/>
                    <p:cNvSpPr/>
                    <p:nvPr/>
                  </p:nvSpPr>
                  <p:spPr>
                    <a:xfrm>
                      <a:off x="11044733" y="5846144"/>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Freeform 149"/>
                    <p:cNvSpPr/>
                    <p:nvPr/>
                  </p:nvSpPr>
                  <p:spPr>
                    <a:xfrm>
                      <a:off x="11697207" y="6068120"/>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1" name="Group 150"/>
                    <p:cNvGrpSpPr/>
                    <p:nvPr/>
                  </p:nvGrpSpPr>
                  <p:grpSpPr>
                    <a:xfrm>
                      <a:off x="11062970" y="6409033"/>
                      <a:ext cx="785170" cy="1126389"/>
                      <a:chOff x="8421832" y="3221182"/>
                      <a:chExt cx="1111827" cy="1595004"/>
                    </a:xfrm>
                  </p:grpSpPr>
                  <p:sp>
                    <p:nvSpPr>
                      <p:cNvPr id="178" name="Freeform 177"/>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9" name="Freeform 178"/>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0" name="Freeform 179"/>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2" name="Freeform 151"/>
                    <p:cNvSpPr/>
                    <p:nvPr/>
                  </p:nvSpPr>
                  <p:spPr>
                    <a:xfrm>
                      <a:off x="11611992" y="6362424"/>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Flowchart: Off-page Connector 152"/>
                    <p:cNvSpPr/>
                    <p:nvPr/>
                  </p:nvSpPr>
                  <p:spPr>
                    <a:xfrm>
                      <a:off x="11294957" y="5992911"/>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4" name="Group 153"/>
                    <p:cNvGrpSpPr/>
                    <p:nvPr/>
                  </p:nvGrpSpPr>
                  <p:grpSpPr>
                    <a:xfrm>
                      <a:off x="10500911" y="5667891"/>
                      <a:ext cx="1456758" cy="1048518"/>
                      <a:chOff x="5987936" y="1759315"/>
                      <a:chExt cx="2062817" cy="1484737"/>
                    </a:xfrm>
                  </p:grpSpPr>
                  <p:sp>
                    <p:nvSpPr>
                      <p:cNvPr id="164" name="Freeform 163"/>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Freeform 164"/>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Freeform 165"/>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Freeform 166"/>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Freeform 167"/>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Freeform 168"/>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Freeform 169"/>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Freeform 170"/>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Freeform 171"/>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Freeform 172"/>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Freeform 173"/>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Freeform 174"/>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Freeform 175"/>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Freeform 176"/>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06" name="Group 305"/>
                  <p:cNvGrpSpPr/>
                  <p:nvPr/>
                </p:nvGrpSpPr>
                <p:grpSpPr>
                  <a:xfrm rot="16992120" flipV="1">
                    <a:off x="2542965" y="2499906"/>
                    <a:ext cx="631769" cy="1027266"/>
                    <a:chOff x="309600" y="3102768"/>
                    <a:chExt cx="631769" cy="1027266"/>
                  </a:xfrm>
                </p:grpSpPr>
                <p:sp>
                  <p:nvSpPr>
                    <p:cNvPr id="307" name="Freeform 306"/>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8" name="Freeform 307"/>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9" name="Freeform 308"/>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0" name="Group 309"/>
                  <p:cNvGrpSpPr/>
                  <p:nvPr/>
                </p:nvGrpSpPr>
                <p:grpSpPr>
                  <a:xfrm rot="14824223" flipV="1">
                    <a:off x="1952879" y="3076980"/>
                    <a:ext cx="631769" cy="1027266"/>
                    <a:chOff x="309600" y="3102768"/>
                    <a:chExt cx="631769" cy="1027266"/>
                  </a:xfrm>
                </p:grpSpPr>
                <p:sp>
                  <p:nvSpPr>
                    <p:cNvPr id="311" name="Freeform 310"/>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2" name="Freeform 311"/>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3" name="Freeform 312"/>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4" name="Group 313"/>
                  <p:cNvGrpSpPr/>
                  <p:nvPr/>
                </p:nvGrpSpPr>
                <p:grpSpPr>
                  <a:xfrm rot="16992120" flipV="1">
                    <a:off x="2149125" y="2703820"/>
                    <a:ext cx="631769" cy="1027266"/>
                    <a:chOff x="309600" y="3102768"/>
                    <a:chExt cx="631769" cy="1027266"/>
                  </a:xfrm>
                </p:grpSpPr>
                <p:sp>
                  <p:nvSpPr>
                    <p:cNvPr id="315" name="Freeform 314"/>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6" name="Freeform 315"/>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7" name="Freeform 316"/>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8" name="Group 317"/>
                  <p:cNvGrpSpPr/>
                  <p:nvPr/>
                </p:nvGrpSpPr>
                <p:grpSpPr>
                  <a:xfrm rot="4607880" flipH="1" flipV="1">
                    <a:off x="3181990" y="2519962"/>
                    <a:ext cx="706094" cy="1210233"/>
                    <a:chOff x="309600" y="3102768"/>
                    <a:chExt cx="631769" cy="1027266"/>
                  </a:xfrm>
                </p:grpSpPr>
                <p:sp>
                  <p:nvSpPr>
                    <p:cNvPr id="319" name="Freeform 318"/>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0" name="Freeform 319"/>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Freeform 320"/>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2" name="Group 321"/>
                  <p:cNvGrpSpPr/>
                  <p:nvPr/>
                </p:nvGrpSpPr>
                <p:grpSpPr>
                  <a:xfrm rot="7728883" flipH="1" flipV="1">
                    <a:off x="3390381" y="2964143"/>
                    <a:ext cx="631769" cy="1233053"/>
                    <a:chOff x="309600" y="3102768"/>
                    <a:chExt cx="631769" cy="1027266"/>
                  </a:xfrm>
                </p:grpSpPr>
                <p:sp>
                  <p:nvSpPr>
                    <p:cNvPr id="323" name="Freeform 322"/>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4" name="Freeform 323"/>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5" name="Freeform 324"/>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6" name="Group 325"/>
                  <p:cNvGrpSpPr/>
                  <p:nvPr/>
                </p:nvGrpSpPr>
                <p:grpSpPr>
                  <a:xfrm rot="5974835" flipH="1" flipV="1">
                    <a:off x="3230052" y="2626752"/>
                    <a:ext cx="631769" cy="1409736"/>
                    <a:chOff x="309600" y="3102768"/>
                    <a:chExt cx="631769" cy="1027266"/>
                  </a:xfrm>
                </p:grpSpPr>
                <p:sp>
                  <p:nvSpPr>
                    <p:cNvPr id="327" name="Freeform 326"/>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8" name="Freeform 327"/>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9" name="Freeform 328"/>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5" name="Group 334"/>
                  <p:cNvGrpSpPr/>
                  <p:nvPr/>
                </p:nvGrpSpPr>
                <p:grpSpPr>
                  <a:xfrm rot="14824223" flipV="1">
                    <a:off x="2663816" y="3064830"/>
                    <a:ext cx="517838" cy="794175"/>
                    <a:chOff x="309600" y="3102768"/>
                    <a:chExt cx="631769" cy="1027266"/>
                  </a:xfrm>
                </p:grpSpPr>
                <p:sp>
                  <p:nvSpPr>
                    <p:cNvPr id="336" name="Freeform 335"/>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7" name="Freeform 336"/>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8" name="Freeform 337"/>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grpSp>
        <p:sp>
          <p:nvSpPr>
            <p:cNvPr id="350" name="Oval 349"/>
            <p:cNvSpPr/>
            <p:nvPr/>
          </p:nvSpPr>
          <p:spPr>
            <a:xfrm>
              <a:off x="1114987" y="6162332"/>
              <a:ext cx="79874" cy="79874"/>
            </a:xfrm>
            <a:prstGeom prst="ellipse">
              <a:avLst/>
            </a:prstGeom>
            <a:solidFill>
              <a:srgbClr val="FF0000"/>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5" name="Group 354"/>
          <p:cNvGrpSpPr/>
          <p:nvPr/>
        </p:nvGrpSpPr>
        <p:grpSpPr>
          <a:xfrm>
            <a:off x="10007471" y="2969151"/>
            <a:ext cx="2458134" cy="4730976"/>
            <a:chOff x="9300387" y="1809163"/>
            <a:chExt cx="3053786" cy="5911306"/>
          </a:xfrm>
        </p:grpSpPr>
        <p:grpSp>
          <p:nvGrpSpPr>
            <p:cNvPr id="130" name="Group 129"/>
            <p:cNvGrpSpPr/>
            <p:nvPr/>
          </p:nvGrpSpPr>
          <p:grpSpPr>
            <a:xfrm>
              <a:off x="9300387" y="1809163"/>
              <a:ext cx="3053786" cy="5911306"/>
              <a:chOff x="10308347" y="3462018"/>
              <a:chExt cx="2257747" cy="4370390"/>
            </a:xfrm>
          </p:grpSpPr>
          <p:grpSp>
            <p:nvGrpSpPr>
              <p:cNvPr id="122" name="Group 121"/>
              <p:cNvGrpSpPr/>
              <p:nvPr/>
            </p:nvGrpSpPr>
            <p:grpSpPr>
              <a:xfrm>
                <a:off x="11775463" y="4831255"/>
                <a:ext cx="535991" cy="871530"/>
                <a:chOff x="9959051" y="4516703"/>
                <a:chExt cx="535991" cy="871530"/>
              </a:xfrm>
            </p:grpSpPr>
            <p:sp>
              <p:nvSpPr>
                <p:cNvPr id="123" name="Freeform 122"/>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Freeform 123"/>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Freeform 124"/>
                <p:cNvSpPr/>
                <p:nvPr/>
              </p:nvSpPr>
              <p:spPr>
                <a:xfrm>
                  <a:off x="10176934" y="4534133"/>
                  <a:ext cx="261458" cy="505488"/>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6" name="Group 125"/>
              <p:cNvGrpSpPr/>
              <p:nvPr/>
            </p:nvGrpSpPr>
            <p:grpSpPr>
              <a:xfrm>
                <a:off x="12030103" y="4977472"/>
                <a:ext cx="535991" cy="871530"/>
                <a:chOff x="9959051" y="4516703"/>
                <a:chExt cx="535991" cy="871530"/>
              </a:xfrm>
            </p:grpSpPr>
            <p:sp>
              <p:nvSpPr>
                <p:cNvPr id="127" name="Freeform 126"/>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Freeform 127"/>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7" name="Group 106"/>
              <p:cNvGrpSpPr/>
              <p:nvPr/>
            </p:nvGrpSpPr>
            <p:grpSpPr>
              <a:xfrm>
                <a:off x="10834404" y="4990881"/>
                <a:ext cx="535991" cy="871530"/>
                <a:chOff x="9959051" y="4516703"/>
                <a:chExt cx="535991" cy="871530"/>
              </a:xfrm>
            </p:grpSpPr>
            <p:sp>
              <p:nvSpPr>
                <p:cNvPr id="100" name="Freeform 99"/>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Freeform 100"/>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Freeform 101"/>
                <p:cNvSpPr/>
                <p:nvPr/>
              </p:nvSpPr>
              <p:spPr>
                <a:xfrm>
                  <a:off x="10176934" y="4534133"/>
                  <a:ext cx="261458" cy="505488"/>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8" name="Group 117"/>
              <p:cNvGrpSpPr/>
              <p:nvPr/>
            </p:nvGrpSpPr>
            <p:grpSpPr>
              <a:xfrm>
                <a:off x="11192633" y="4855808"/>
                <a:ext cx="535991" cy="871530"/>
                <a:chOff x="9959051" y="4516703"/>
                <a:chExt cx="535991" cy="871530"/>
              </a:xfrm>
            </p:grpSpPr>
            <p:sp>
              <p:nvSpPr>
                <p:cNvPr id="119" name="Freeform 118"/>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Freeform 119"/>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Freeform 120"/>
                <p:cNvSpPr/>
                <p:nvPr/>
              </p:nvSpPr>
              <p:spPr>
                <a:xfrm>
                  <a:off x="10176934" y="4534133"/>
                  <a:ext cx="261458" cy="505488"/>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3" name="Group 112"/>
              <p:cNvGrpSpPr/>
              <p:nvPr/>
            </p:nvGrpSpPr>
            <p:grpSpPr>
              <a:xfrm>
                <a:off x="10800309" y="4214931"/>
                <a:ext cx="1760491" cy="1185281"/>
                <a:chOff x="8680990" y="3856262"/>
                <a:chExt cx="1760491" cy="1185281"/>
              </a:xfrm>
            </p:grpSpPr>
            <p:sp>
              <p:nvSpPr>
                <p:cNvPr id="114" name="Freeform 113"/>
                <p:cNvSpPr/>
                <p:nvPr/>
              </p:nvSpPr>
              <p:spPr>
                <a:xfrm>
                  <a:off x="8680990" y="3864977"/>
                  <a:ext cx="1760491" cy="1176566"/>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Freeform 114"/>
                <p:cNvSpPr/>
                <p:nvPr/>
              </p:nvSpPr>
              <p:spPr>
                <a:xfrm>
                  <a:off x="8694062" y="3856262"/>
                  <a:ext cx="1729988" cy="1067624"/>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Freeform 115"/>
                <p:cNvSpPr/>
                <p:nvPr/>
              </p:nvSpPr>
              <p:spPr>
                <a:xfrm>
                  <a:off x="9522016" y="3904196"/>
                  <a:ext cx="745158" cy="627502"/>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Freeform 116"/>
                <p:cNvSpPr/>
                <p:nvPr/>
              </p:nvSpPr>
              <p:spPr>
                <a:xfrm flipH="1">
                  <a:off x="8773421" y="3941922"/>
                  <a:ext cx="745158" cy="627502"/>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10308347" y="3462018"/>
                <a:ext cx="2206374" cy="4370390"/>
                <a:chOff x="10125649" y="4352452"/>
                <a:chExt cx="1830951" cy="3626751"/>
              </a:xfrm>
            </p:grpSpPr>
            <p:grpSp>
              <p:nvGrpSpPr>
                <p:cNvPr id="12" name="Group 11"/>
                <p:cNvGrpSpPr/>
                <p:nvPr/>
              </p:nvGrpSpPr>
              <p:grpSpPr>
                <a:xfrm>
                  <a:off x="10775789" y="7689551"/>
                  <a:ext cx="1052983" cy="289652"/>
                  <a:chOff x="4224338" y="4626769"/>
                  <a:chExt cx="1462972" cy="402431"/>
                </a:xfrm>
                <a:solidFill>
                  <a:schemeClr val="tx1"/>
                </a:solidFill>
              </p:grpSpPr>
              <p:sp>
                <p:nvSpPr>
                  <p:cNvPr id="98" name="Freeform 97"/>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Freeform 19"/>
                <p:cNvSpPr/>
                <p:nvPr/>
              </p:nvSpPr>
              <p:spPr>
                <a:xfrm>
                  <a:off x="10973745" y="6602926"/>
                  <a:ext cx="846676" cy="117574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1723584" y="6197585"/>
                  <a:ext cx="202243" cy="318789"/>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1212955" y="5826521"/>
                  <a:ext cx="191959" cy="212526"/>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0489681" y="4753609"/>
                  <a:ext cx="1446547" cy="115518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0125649" y="6038190"/>
                  <a:ext cx="791831" cy="4353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0164037" y="6310703"/>
                  <a:ext cx="739731" cy="174819"/>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10753625" y="5905362"/>
                  <a:ext cx="1110619" cy="80897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1139434" y="6139311"/>
                  <a:ext cx="250232" cy="503892"/>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1204562" y="6039904"/>
                  <a:ext cx="123402" cy="116546"/>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p:cNvGrpSpPr/>
                <p:nvPr/>
              </p:nvGrpSpPr>
              <p:grpSpPr>
                <a:xfrm>
                  <a:off x="10489681" y="5024668"/>
                  <a:ext cx="1408844" cy="887289"/>
                  <a:chOff x="3752850" y="996086"/>
                  <a:chExt cx="1928813" cy="1232764"/>
                </a:xfrm>
              </p:grpSpPr>
              <p:grpSp>
                <p:nvGrpSpPr>
                  <p:cNvPr id="71" name="Group 70"/>
                  <p:cNvGrpSpPr/>
                  <p:nvPr/>
                </p:nvGrpSpPr>
                <p:grpSpPr>
                  <a:xfrm>
                    <a:off x="3752850" y="1132799"/>
                    <a:ext cx="1928813" cy="1096051"/>
                    <a:chOff x="3752850" y="1132799"/>
                    <a:chExt cx="1928813" cy="1096051"/>
                  </a:xfrm>
                </p:grpSpPr>
                <p:grpSp>
                  <p:nvGrpSpPr>
                    <p:cNvPr id="75" name="Group 74"/>
                    <p:cNvGrpSpPr/>
                    <p:nvPr/>
                  </p:nvGrpSpPr>
                  <p:grpSpPr>
                    <a:xfrm>
                      <a:off x="3752850" y="1132799"/>
                      <a:ext cx="1482387" cy="1096051"/>
                      <a:chOff x="3752850" y="1132799"/>
                      <a:chExt cx="1482387" cy="1096051"/>
                    </a:xfrm>
                  </p:grpSpPr>
                  <p:grpSp>
                    <p:nvGrpSpPr>
                      <p:cNvPr id="78" name="Group 77"/>
                      <p:cNvGrpSpPr/>
                      <p:nvPr/>
                    </p:nvGrpSpPr>
                    <p:grpSpPr>
                      <a:xfrm>
                        <a:off x="4431180" y="1698425"/>
                        <a:ext cx="642937" cy="347068"/>
                        <a:chOff x="4431180" y="1698425"/>
                        <a:chExt cx="642937" cy="347068"/>
                      </a:xfrm>
                    </p:grpSpPr>
                    <p:sp>
                      <p:nvSpPr>
                        <p:cNvPr id="95" name="Freeform 94"/>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Freeform 95"/>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Freeform 96"/>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9" name="Group 78"/>
                      <p:cNvGrpSpPr/>
                      <p:nvPr/>
                    </p:nvGrpSpPr>
                    <p:grpSpPr>
                      <a:xfrm>
                        <a:off x="4211678" y="1132799"/>
                        <a:ext cx="978727" cy="487676"/>
                        <a:chOff x="4211678" y="1132799"/>
                        <a:chExt cx="978727" cy="487676"/>
                      </a:xfrm>
                    </p:grpSpPr>
                    <p:sp>
                      <p:nvSpPr>
                        <p:cNvPr id="83" name="Oval 82"/>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7" name="Group 86"/>
                        <p:cNvGrpSpPr/>
                        <p:nvPr/>
                      </p:nvGrpSpPr>
                      <p:grpSpPr>
                        <a:xfrm>
                          <a:off x="5007070" y="1288587"/>
                          <a:ext cx="110523" cy="162043"/>
                          <a:chOff x="5007070" y="1288587"/>
                          <a:chExt cx="110523" cy="162043"/>
                        </a:xfrm>
                      </p:grpSpPr>
                      <p:sp>
                        <p:nvSpPr>
                          <p:cNvPr id="92" name="Oval 91"/>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8" name="Group 87"/>
                        <p:cNvGrpSpPr/>
                        <p:nvPr/>
                      </p:nvGrpSpPr>
                      <p:grpSpPr>
                        <a:xfrm>
                          <a:off x="4325587" y="1395594"/>
                          <a:ext cx="108000" cy="144000"/>
                          <a:chOff x="5007070" y="1288587"/>
                          <a:chExt cx="110523" cy="162043"/>
                        </a:xfrm>
                      </p:grpSpPr>
                      <p:sp>
                        <p:nvSpPr>
                          <p:cNvPr id="89" name="Oval 88"/>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80" name="Freeform 79"/>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6" name="Freeform 75"/>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Freeform 76"/>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2" name="Arc 71"/>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3" name="Arc 72"/>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4" name="Arc 73"/>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0" name="Arc 29"/>
                <p:cNvSpPr/>
                <p:nvPr/>
              </p:nvSpPr>
              <p:spPr>
                <a:xfrm rot="6326081">
                  <a:off x="10879927" y="5481413"/>
                  <a:ext cx="125081" cy="154326"/>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Arc 30"/>
                <p:cNvSpPr/>
                <p:nvPr/>
              </p:nvSpPr>
              <p:spPr>
                <a:xfrm rot="13063333" flipH="1">
                  <a:off x="11414893" y="5368572"/>
                  <a:ext cx="149481" cy="179227"/>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Oval 31"/>
                <p:cNvSpPr/>
                <p:nvPr/>
              </p:nvSpPr>
              <p:spPr>
                <a:xfrm rot="20840436">
                  <a:off x="11433357" y="5436866"/>
                  <a:ext cx="93938" cy="97631"/>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10757053" y="6210439"/>
                  <a:ext cx="236521" cy="191959"/>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11003857" y="6049331"/>
                  <a:ext cx="620439" cy="675284"/>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11668857" y="6275568"/>
                  <a:ext cx="54845" cy="41134"/>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a:off x="10607765" y="4432008"/>
                  <a:ext cx="538811" cy="50626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36"/>
                <p:cNvGrpSpPr/>
                <p:nvPr/>
              </p:nvGrpSpPr>
              <p:grpSpPr>
                <a:xfrm>
                  <a:off x="11022444" y="6623026"/>
                  <a:ext cx="800244" cy="1148013"/>
                  <a:chOff x="8421832" y="3221182"/>
                  <a:chExt cx="1111827" cy="1595004"/>
                </a:xfrm>
              </p:grpSpPr>
              <p:sp>
                <p:nvSpPr>
                  <p:cNvPr id="68" name="Freeform 67"/>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Freeform 68"/>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Freeform 69"/>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Freeform 37"/>
                <p:cNvSpPr/>
                <p:nvPr/>
              </p:nvSpPr>
              <p:spPr>
                <a:xfrm>
                  <a:off x="11582007" y="6575522"/>
                  <a:ext cx="54243" cy="79556"/>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11155320" y="4719392"/>
                  <a:ext cx="183482" cy="131629"/>
                </a:xfrm>
                <a:custGeom>
                  <a:avLst/>
                  <a:gdLst>
                    <a:gd name="connsiteX0" fmla="*/ 0 w 254923"/>
                    <a:gd name="connsiteY0" fmla="*/ 66502 h 182880"/>
                    <a:gd name="connsiteX1" fmla="*/ 138545 w 254923"/>
                    <a:gd name="connsiteY1" fmla="*/ 171796 h 182880"/>
                    <a:gd name="connsiteX2" fmla="*/ 254923 w 254923"/>
                    <a:gd name="connsiteY2" fmla="*/ 182880 h 182880"/>
                    <a:gd name="connsiteX3" fmla="*/ 177338 w 254923"/>
                    <a:gd name="connsiteY3" fmla="*/ 94211 h 182880"/>
                    <a:gd name="connsiteX4" fmla="*/ 27709 w 254923"/>
                    <a:gd name="connsiteY4" fmla="*/ 0 h 182880"/>
                    <a:gd name="connsiteX5" fmla="*/ 0 w 254923"/>
                    <a:gd name="connsiteY5" fmla="*/ 66502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923" h="182880">
                      <a:moveTo>
                        <a:pt x="0" y="66502"/>
                      </a:moveTo>
                      <a:lnTo>
                        <a:pt x="138545" y="171796"/>
                      </a:lnTo>
                      <a:lnTo>
                        <a:pt x="254923" y="182880"/>
                      </a:lnTo>
                      <a:lnTo>
                        <a:pt x="177338" y="94211"/>
                      </a:lnTo>
                      <a:lnTo>
                        <a:pt x="27709" y="0"/>
                      </a:lnTo>
                      <a:lnTo>
                        <a:pt x="0" y="6650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a:off x="10528590" y="5241337"/>
                  <a:ext cx="129707" cy="98482"/>
                </a:xfrm>
                <a:custGeom>
                  <a:avLst/>
                  <a:gdLst>
                    <a:gd name="connsiteX0" fmla="*/ 0 w 180210"/>
                    <a:gd name="connsiteY0" fmla="*/ 56733 h 136827"/>
                    <a:gd name="connsiteX1" fmla="*/ 50058 w 180210"/>
                    <a:gd name="connsiteY1" fmla="*/ 6675 h 136827"/>
                    <a:gd name="connsiteX2" fmla="*/ 110128 w 180210"/>
                    <a:gd name="connsiteY2" fmla="*/ 0 h 136827"/>
                    <a:gd name="connsiteX3" fmla="*/ 150175 w 180210"/>
                    <a:gd name="connsiteY3" fmla="*/ 43384 h 136827"/>
                    <a:gd name="connsiteX4" fmla="*/ 180210 w 180210"/>
                    <a:gd name="connsiteY4" fmla="*/ 80094 h 136827"/>
                    <a:gd name="connsiteX5" fmla="*/ 173535 w 180210"/>
                    <a:gd name="connsiteY5" fmla="*/ 126815 h 136827"/>
                    <a:gd name="connsiteX6" fmla="*/ 170198 w 180210"/>
                    <a:gd name="connsiteY6" fmla="*/ 136827 h 136827"/>
                    <a:gd name="connsiteX7" fmla="*/ 140163 w 180210"/>
                    <a:gd name="connsiteY7" fmla="*/ 103454 h 136827"/>
                    <a:gd name="connsiteX8" fmla="*/ 110128 w 180210"/>
                    <a:gd name="connsiteY8" fmla="*/ 73419 h 136827"/>
                    <a:gd name="connsiteX9" fmla="*/ 83430 w 180210"/>
                    <a:gd name="connsiteY9" fmla="*/ 63408 h 136827"/>
                    <a:gd name="connsiteX10" fmla="*/ 0 w 180210"/>
                    <a:gd name="connsiteY10" fmla="*/ 56733 h 136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0210" h="136827">
                      <a:moveTo>
                        <a:pt x="0" y="56733"/>
                      </a:moveTo>
                      <a:lnTo>
                        <a:pt x="50058" y="6675"/>
                      </a:lnTo>
                      <a:lnTo>
                        <a:pt x="110128" y="0"/>
                      </a:lnTo>
                      <a:lnTo>
                        <a:pt x="150175" y="43384"/>
                      </a:lnTo>
                      <a:lnTo>
                        <a:pt x="180210" y="80094"/>
                      </a:lnTo>
                      <a:lnTo>
                        <a:pt x="173535" y="126815"/>
                      </a:lnTo>
                      <a:lnTo>
                        <a:pt x="170198" y="136827"/>
                      </a:lnTo>
                      <a:lnTo>
                        <a:pt x="140163" y="103454"/>
                      </a:lnTo>
                      <a:lnTo>
                        <a:pt x="110128" y="73419"/>
                      </a:lnTo>
                      <a:lnTo>
                        <a:pt x="83430" y="63408"/>
                      </a:lnTo>
                      <a:lnTo>
                        <a:pt x="0" y="56733"/>
                      </a:ln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lowchart: Off-page Connector 40"/>
                <p:cNvSpPr/>
                <p:nvPr/>
              </p:nvSpPr>
              <p:spPr>
                <a:xfrm>
                  <a:off x="11259562" y="6209187"/>
                  <a:ext cx="25911" cy="25911"/>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11590018" y="6501806"/>
                  <a:ext cx="202242" cy="335928"/>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11288210" y="5886976"/>
                  <a:ext cx="413408" cy="104178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11642622" y="5940927"/>
                  <a:ext cx="287453" cy="567689"/>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10445350" y="5891021"/>
                  <a:ext cx="686217" cy="59888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flipH="1">
                  <a:off x="11284407" y="5887901"/>
                  <a:ext cx="233937" cy="492829"/>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10915876" y="5897285"/>
                  <a:ext cx="327467" cy="1027348"/>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11062945" y="5887901"/>
                  <a:ext cx="177793" cy="514663"/>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11531063" y="5893364"/>
                  <a:ext cx="147397" cy="469614"/>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11548765" y="6300420"/>
                  <a:ext cx="219382" cy="263944"/>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11569510" y="6290957"/>
                  <a:ext cx="213886" cy="278549"/>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10929279" y="5892444"/>
                  <a:ext cx="185103" cy="915232"/>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10929149" y="6522968"/>
                  <a:ext cx="141148" cy="354730"/>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11127259" y="5867655"/>
                  <a:ext cx="140541" cy="291367"/>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11278084" y="5867655"/>
                  <a:ext cx="178248" cy="281083"/>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6" name="Group 55"/>
                <p:cNvGrpSpPr/>
                <p:nvPr/>
              </p:nvGrpSpPr>
              <p:grpSpPr>
                <a:xfrm flipH="1">
                  <a:off x="11148765" y="4360155"/>
                  <a:ext cx="444790" cy="723236"/>
                  <a:chOff x="11816758" y="5390299"/>
                  <a:chExt cx="444790" cy="723236"/>
                </a:xfrm>
              </p:grpSpPr>
              <p:sp>
                <p:nvSpPr>
                  <p:cNvPr id="65" name="Freeform 64"/>
                  <p:cNvSpPr/>
                  <p:nvPr/>
                </p:nvSpPr>
                <p:spPr>
                  <a:xfrm>
                    <a:off x="11816758" y="53902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Freeform 65"/>
                  <p:cNvSpPr/>
                  <p:nvPr/>
                </p:nvSpPr>
                <p:spPr>
                  <a:xfrm>
                    <a:off x="11878233" y="54373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Freeform 66"/>
                  <p:cNvSpPr/>
                  <p:nvPr/>
                </p:nvSpPr>
                <p:spPr>
                  <a:xfrm>
                    <a:off x="11997567" y="54047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7" name="Group 56"/>
                <p:cNvGrpSpPr/>
                <p:nvPr/>
              </p:nvGrpSpPr>
              <p:grpSpPr>
                <a:xfrm flipH="1">
                  <a:off x="10868490" y="4384546"/>
                  <a:ext cx="444790" cy="723236"/>
                  <a:chOff x="11816758" y="5390299"/>
                  <a:chExt cx="444790" cy="723236"/>
                </a:xfrm>
              </p:grpSpPr>
              <p:sp>
                <p:nvSpPr>
                  <p:cNvPr id="62" name="Freeform 61"/>
                  <p:cNvSpPr/>
                  <p:nvPr/>
                </p:nvSpPr>
                <p:spPr>
                  <a:xfrm>
                    <a:off x="11816758" y="53902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11878233" y="54373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Freeform 63"/>
                  <p:cNvSpPr/>
                  <p:nvPr/>
                </p:nvSpPr>
                <p:spPr>
                  <a:xfrm>
                    <a:off x="11997567" y="54047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p:cNvGrpSpPr/>
                <p:nvPr/>
              </p:nvGrpSpPr>
              <p:grpSpPr>
                <a:xfrm>
                  <a:off x="10495663" y="4352452"/>
                  <a:ext cx="1460937" cy="983601"/>
                  <a:chOff x="10495663" y="4352452"/>
                  <a:chExt cx="1460937" cy="983601"/>
                </a:xfrm>
              </p:grpSpPr>
              <p:sp>
                <p:nvSpPr>
                  <p:cNvPr id="59" name="Freeform 58"/>
                  <p:cNvSpPr/>
                  <p:nvPr/>
                </p:nvSpPr>
                <p:spPr>
                  <a:xfrm>
                    <a:off x="10495663" y="4359684"/>
                    <a:ext cx="1460937" cy="976369"/>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10506511" y="4352452"/>
                    <a:ext cx="1435624" cy="885964"/>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11193585" y="4392230"/>
                    <a:ext cx="618367" cy="520730"/>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 name="Group 2"/>
              <p:cNvGrpSpPr/>
              <p:nvPr/>
            </p:nvGrpSpPr>
            <p:grpSpPr>
              <a:xfrm rot="1304777">
                <a:off x="11011261" y="3481962"/>
                <a:ext cx="570853" cy="871530"/>
                <a:chOff x="8341187" y="4738768"/>
                <a:chExt cx="570853" cy="871530"/>
              </a:xfrm>
            </p:grpSpPr>
            <p:sp>
              <p:nvSpPr>
                <p:cNvPr id="103" name="Freeform 102"/>
                <p:cNvSpPr/>
                <p:nvPr/>
              </p:nvSpPr>
              <p:spPr>
                <a:xfrm>
                  <a:off x="8341187" y="4738768"/>
                  <a:ext cx="570853" cy="871530"/>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8471917" y="4769271"/>
                  <a:ext cx="392188" cy="753875"/>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Freeform 104"/>
                <p:cNvSpPr/>
                <p:nvPr/>
              </p:nvSpPr>
              <p:spPr>
                <a:xfrm>
                  <a:off x="8471917" y="4791059"/>
                  <a:ext cx="148160" cy="204809"/>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reeform 105"/>
                <p:cNvSpPr/>
                <p:nvPr/>
              </p:nvSpPr>
              <p:spPr>
                <a:xfrm>
                  <a:off x="8563428" y="4860782"/>
                  <a:ext cx="191736" cy="583925"/>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51" name="Oval 350"/>
            <p:cNvSpPr/>
            <p:nvPr/>
          </p:nvSpPr>
          <p:spPr>
            <a:xfrm>
              <a:off x="10965157" y="4818086"/>
              <a:ext cx="79874" cy="79874"/>
            </a:xfrm>
            <a:prstGeom prst="ellipse">
              <a:avLst/>
            </a:prstGeom>
            <a:solidFill>
              <a:srgbClr val="FFFF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1" name="Group 360"/>
          <p:cNvGrpSpPr/>
          <p:nvPr/>
        </p:nvGrpSpPr>
        <p:grpSpPr>
          <a:xfrm flipH="1">
            <a:off x="7131816" y="2457604"/>
            <a:ext cx="3220448" cy="5327720"/>
            <a:chOff x="-57479" y="2854193"/>
            <a:chExt cx="3999294" cy="6616197"/>
          </a:xfrm>
        </p:grpSpPr>
        <p:grpSp>
          <p:nvGrpSpPr>
            <p:cNvPr id="362" name="Group 361"/>
            <p:cNvGrpSpPr/>
            <p:nvPr/>
          </p:nvGrpSpPr>
          <p:grpSpPr>
            <a:xfrm flipH="1">
              <a:off x="-57479" y="2854193"/>
              <a:ext cx="3999294" cy="6616197"/>
              <a:chOff x="5537858" y="-345848"/>
              <a:chExt cx="3045842" cy="5038863"/>
            </a:xfrm>
          </p:grpSpPr>
          <p:grpSp>
            <p:nvGrpSpPr>
              <p:cNvPr id="364" name="Group 363"/>
              <p:cNvGrpSpPr/>
              <p:nvPr/>
            </p:nvGrpSpPr>
            <p:grpSpPr>
              <a:xfrm>
                <a:off x="6441136" y="4290584"/>
                <a:ext cx="1462972" cy="402431"/>
                <a:chOff x="4224338" y="4626769"/>
                <a:chExt cx="1462972" cy="402431"/>
              </a:xfrm>
              <a:solidFill>
                <a:schemeClr val="tx1"/>
              </a:solidFill>
            </p:grpSpPr>
            <p:sp>
              <p:nvSpPr>
                <p:cNvPr id="445" name="Freeform 444"/>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6" name="Freeform 445"/>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5" name="Group 364"/>
              <p:cNvGrpSpPr/>
              <p:nvPr/>
            </p:nvGrpSpPr>
            <p:grpSpPr>
              <a:xfrm>
                <a:off x="7488790" y="874105"/>
                <a:ext cx="1094910" cy="1196545"/>
                <a:chOff x="5185310" y="1251020"/>
                <a:chExt cx="1094910" cy="1196545"/>
              </a:xfrm>
            </p:grpSpPr>
            <p:grpSp>
              <p:nvGrpSpPr>
                <p:cNvPr id="436" name="Group 435"/>
                <p:cNvGrpSpPr/>
                <p:nvPr/>
              </p:nvGrpSpPr>
              <p:grpSpPr>
                <a:xfrm>
                  <a:off x="5662246" y="1251020"/>
                  <a:ext cx="617974" cy="1004835"/>
                  <a:chOff x="5662246" y="1251020"/>
                  <a:chExt cx="617974" cy="1004835"/>
                </a:xfrm>
              </p:grpSpPr>
              <p:sp>
                <p:nvSpPr>
                  <p:cNvPr id="442" name="Freeform 441"/>
                  <p:cNvSpPr/>
                  <p:nvPr/>
                </p:nvSpPr>
                <p:spPr>
                  <a:xfrm>
                    <a:off x="5662246" y="1251020"/>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3" name="Freeform 442"/>
                  <p:cNvSpPr/>
                  <p:nvPr/>
                </p:nvSpPr>
                <p:spPr>
                  <a:xfrm>
                    <a:off x="5747657" y="1316334"/>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4" name="Freeform 443"/>
                  <p:cNvSpPr/>
                  <p:nvPr/>
                </p:nvSpPr>
                <p:spPr>
                  <a:xfrm>
                    <a:off x="5913455" y="1271116"/>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37" name="Group 436"/>
                <p:cNvGrpSpPr/>
                <p:nvPr/>
              </p:nvGrpSpPr>
              <p:grpSpPr>
                <a:xfrm>
                  <a:off x="5185310" y="1442730"/>
                  <a:ext cx="658167" cy="1004835"/>
                  <a:chOff x="5185310" y="1442730"/>
                  <a:chExt cx="658167" cy="1004835"/>
                </a:xfrm>
              </p:grpSpPr>
              <p:sp>
                <p:nvSpPr>
                  <p:cNvPr id="438" name="Freeform 437"/>
                  <p:cNvSpPr/>
                  <p:nvPr/>
                </p:nvSpPr>
                <p:spPr>
                  <a:xfrm>
                    <a:off x="5185310" y="1442730"/>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9" name="Freeform 438"/>
                  <p:cNvSpPr/>
                  <p:nvPr/>
                </p:nvSpPr>
                <p:spPr>
                  <a:xfrm>
                    <a:off x="5336035" y="1477899"/>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0" name="Freeform 439"/>
                  <p:cNvSpPr/>
                  <p:nvPr/>
                </p:nvSpPr>
                <p:spPr>
                  <a:xfrm>
                    <a:off x="5336036" y="1503020"/>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1" name="Freeform 440"/>
                  <p:cNvSpPr/>
                  <p:nvPr/>
                </p:nvSpPr>
                <p:spPr>
                  <a:xfrm>
                    <a:off x="5441542" y="1583406"/>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66" name="Freeform 365"/>
              <p:cNvSpPr/>
              <p:nvPr/>
            </p:nvSpPr>
            <p:spPr>
              <a:xfrm>
                <a:off x="6716169" y="2780871"/>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7" name="Freeform 366"/>
              <p:cNvSpPr/>
              <p:nvPr/>
            </p:nvSpPr>
            <p:spPr>
              <a:xfrm>
                <a:off x="7757965" y="2217706"/>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8" name="Freeform 367"/>
              <p:cNvSpPr/>
              <p:nvPr/>
            </p:nvSpPr>
            <p:spPr>
              <a:xfrm>
                <a:off x="7048517" y="1702165"/>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9" name="Freeform 368"/>
              <p:cNvSpPr/>
              <p:nvPr/>
            </p:nvSpPr>
            <p:spPr>
              <a:xfrm>
                <a:off x="6043630" y="211503"/>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0" name="Freeform 369"/>
              <p:cNvSpPr/>
              <p:nvPr/>
            </p:nvSpPr>
            <p:spPr>
              <a:xfrm>
                <a:off x="5537858" y="1996249"/>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1" name="Freeform 370"/>
              <p:cNvSpPr/>
              <p:nvPr/>
            </p:nvSpPr>
            <p:spPr>
              <a:xfrm>
                <a:off x="5591193" y="2374868"/>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2" name="Freeform 371"/>
              <p:cNvSpPr/>
              <p:nvPr/>
            </p:nvSpPr>
            <p:spPr>
              <a:xfrm>
                <a:off x="6410342" y="1811703"/>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3" name="Freeform 372"/>
              <p:cNvSpPr/>
              <p:nvPr/>
            </p:nvSpPr>
            <p:spPr>
              <a:xfrm>
                <a:off x="6946370" y="2136743"/>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4" name="Freeform 373"/>
              <p:cNvSpPr/>
              <p:nvPr/>
            </p:nvSpPr>
            <p:spPr>
              <a:xfrm>
                <a:off x="7036857" y="1998631"/>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5" name="Group 374"/>
              <p:cNvGrpSpPr/>
              <p:nvPr/>
            </p:nvGrpSpPr>
            <p:grpSpPr>
              <a:xfrm>
                <a:off x="6043630" y="588102"/>
                <a:ext cx="1957391" cy="1232764"/>
                <a:chOff x="3752850" y="996086"/>
                <a:chExt cx="1928813" cy="1232764"/>
              </a:xfrm>
            </p:grpSpPr>
            <p:grpSp>
              <p:nvGrpSpPr>
                <p:cNvPr id="409" name="Group 408"/>
                <p:cNvGrpSpPr/>
                <p:nvPr/>
              </p:nvGrpSpPr>
              <p:grpSpPr>
                <a:xfrm>
                  <a:off x="3752850" y="1132799"/>
                  <a:ext cx="1928813" cy="1096051"/>
                  <a:chOff x="3752850" y="1132799"/>
                  <a:chExt cx="1928813" cy="1096051"/>
                </a:xfrm>
              </p:grpSpPr>
              <p:grpSp>
                <p:nvGrpSpPr>
                  <p:cNvPr id="413" name="Group 412"/>
                  <p:cNvGrpSpPr/>
                  <p:nvPr/>
                </p:nvGrpSpPr>
                <p:grpSpPr>
                  <a:xfrm>
                    <a:off x="3752850" y="1132799"/>
                    <a:ext cx="1482387" cy="1096051"/>
                    <a:chOff x="3752850" y="1132799"/>
                    <a:chExt cx="1482387" cy="1096051"/>
                  </a:xfrm>
                </p:grpSpPr>
                <p:grpSp>
                  <p:nvGrpSpPr>
                    <p:cNvPr id="416" name="Group 415"/>
                    <p:cNvGrpSpPr/>
                    <p:nvPr/>
                  </p:nvGrpSpPr>
                  <p:grpSpPr>
                    <a:xfrm>
                      <a:off x="4431180" y="1698425"/>
                      <a:ext cx="642937" cy="347068"/>
                      <a:chOff x="4431180" y="1698425"/>
                      <a:chExt cx="642937" cy="347068"/>
                    </a:xfrm>
                  </p:grpSpPr>
                  <p:sp>
                    <p:nvSpPr>
                      <p:cNvPr id="433" name="Freeform 43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4" name="Freeform 43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5" name="Freeform 43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7" name="Group 416"/>
                    <p:cNvGrpSpPr/>
                    <p:nvPr/>
                  </p:nvGrpSpPr>
                  <p:grpSpPr>
                    <a:xfrm>
                      <a:off x="4211678" y="1132799"/>
                      <a:ext cx="978727" cy="487676"/>
                      <a:chOff x="4211678" y="1132799"/>
                      <a:chExt cx="978727" cy="487676"/>
                    </a:xfrm>
                  </p:grpSpPr>
                  <p:sp>
                    <p:nvSpPr>
                      <p:cNvPr id="421" name="Oval 420"/>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2" name="Oval 421"/>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3" name="Oval 42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4" name="Oval 42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25" name="Group 424"/>
                      <p:cNvGrpSpPr/>
                      <p:nvPr/>
                    </p:nvGrpSpPr>
                    <p:grpSpPr>
                      <a:xfrm>
                        <a:off x="5007070" y="1288587"/>
                        <a:ext cx="110523" cy="162043"/>
                        <a:chOff x="5007070" y="1288587"/>
                        <a:chExt cx="110523" cy="162043"/>
                      </a:xfrm>
                    </p:grpSpPr>
                    <p:sp>
                      <p:nvSpPr>
                        <p:cNvPr id="430" name="Oval 429"/>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1" name="Oval 43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2" name="Oval 43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6" name="Group 425"/>
                      <p:cNvGrpSpPr/>
                      <p:nvPr/>
                    </p:nvGrpSpPr>
                    <p:grpSpPr>
                      <a:xfrm>
                        <a:off x="4325587" y="1395594"/>
                        <a:ext cx="108000" cy="144000"/>
                        <a:chOff x="5007070" y="1288587"/>
                        <a:chExt cx="110523" cy="162043"/>
                      </a:xfrm>
                    </p:grpSpPr>
                    <p:sp>
                      <p:nvSpPr>
                        <p:cNvPr id="427" name="Oval 426"/>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8" name="Oval 42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9" name="Oval 42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418" name="Freeform 41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9" name="Oval 418"/>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0" name="Oval 419"/>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4" name="Freeform 41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5" name="Freeform 41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0" name="Arc 409"/>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11" name="Arc 41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12" name="Arc 41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76" name="Arc 375"/>
              <p:cNvSpPr/>
              <p:nvPr/>
            </p:nvSpPr>
            <p:spPr>
              <a:xfrm rot="6326081">
                <a:off x="6585821" y="1222685"/>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77" name="Arc 376"/>
              <p:cNvSpPr/>
              <p:nvPr/>
            </p:nvSpPr>
            <p:spPr>
              <a:xfrm rot="13063333" flipH="1">
                <a:off x="7329082" y="1065909"/>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78" name="Oval 377"/>
              <p:cNvSpPr/>
              <p:nvPr/>
            </p:nvSpPr>
            <p:spPr>
              <a:xfrm rot="20840436">
                <a:off x="7354735" y="1160794"/>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9" name="Freeform 378"/>
              <p:cNvSpPr/>
              <p:nvPr/>
            </p:nvSpPr>
            <p:spPr>
              <a:xfrm>
                <a:off x="6415105" y="2235565"/>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0" name="Freeform 379"/>
              <p:cNvSpPr/>
              <p:nvPr/>
            </p:nvSpPr>
            <p:spPr>
              <a:xfrm>
                <a:off x="6758005" y="2011728"/>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1" name="Freeform 380"/>
              <p:cNvSpPr/>
              <p:nvPr/>
            </p:nvSpPr>
            <p:spPr>
              <a:xfrm>
                <a:off x="7681930" y="2326053"/>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2" name="Group 381"/>
              <p:cNvGrpSpPr/>
              <p:nvPr/>
            </p:nvGrpSpPr>
            <p:grpSpPr>
              <a:xfrm>
                <a:off x="6051940" y="-345848"/>
                <a:ext cx="2029767" cy="1366576"/>
                <a:chOff x="3753059" y="60290"/>
                <a:chExt cx="2029767" cy="1366576"/>
              </a:xfrm>
            </p:grpSpPr>
            <p:sp>
              <p:nvSpPr>
                <p:cNvPr id="405" name="Freeform 404"/>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6" name="Freeform 405"/>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7" name="Freeform 406"/>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8" name="Freeform 407"/>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3" name="Freeform 382"/>
              <p:cNvSpPr/>
              <p:nvPr/>
            </p:nvSpPr>
            <p:spPr>
              <a:xfrm>
                <a:off x="8008711" y="808490"/>
                <a:ext cx="160773" cy="241160"/>
              </a:xfrm>
              <a:custGeom>
                <a:avLst/>
                <a:gdLst>
                  <a:gd name="connsiteX0" fmla="*/ 0 w 160773"/>
                  <a:gd name="connsiteY0" fmla="*/ 120580 h 241160"/>
                  <a:gd name="connsiteX1" fmla="*/ 40193 w 160773"/>
                  <a:gd name="connsiteY1" fmla="*/ 0 h 241160"/>
                  <a:gd name="connsiteX2" fmla="*/ 90435 w 160773"/>
                  <a:gd name="connsiteY2" fmla="*/ 5024 h 241160"/>
                  <a:gd name="connsiteX3" fmla="*/ 120580 w 160773"/>
                  <a:gd name="connsiteY3" fmla="*/ 20096 h 241160"/>
                  <a:gd name="connsiteX4" fmla="*/ 145701 w 160773"/>
                  <a:gd name="connsiteY4" fmla="*/ 60290 h 241160"/>
                  <a:gd name="connsiteX5" fmla="*/ 160773 w 160773"/>
                  <a:gd name="connsiteY5" fmla="*/ 100483 h 241160"/>
                  <a:gd name="connsiteX6" fmla="*/ 160773 w 160773"/>
                  <a:gd name="connsiteY6" fmla="*/ 145701 h 241160"/>
                  <a:gd name="connsiteX7" fmla="*/ 125604 w 160773"/>
                  <a:gd name="connsiteY7" fmla="*/ 211015 h 241160"/>
                  <a:gd name="connsiteX8" fmla="*/ 95459 w 160773"/>
                  <a:gd name="connsiteY8" fmla="*/ 241160 h 241160"/>
                  <a:gd name="connsiteX9" fmla="*/ 55266 w 160773"/>
                  <a:gd name="connsiteY9" fmla="*/ 241160 h 241160"/>
                  <a:gd name="connsiteX10" fmla="*/ 40193 w 160773"/>
                  <a:gd name="connsiteY10" fmla="*/ 180870 h 241160"/>
                  <a:gd name="connsiteX11" fmla="*/ 0 w 160773"/>
                  <a:gd name="connsiteY11" fmla="*/ 120580 h 241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0773" h="241160">
                    <a:moveTo>
                      <a:pt x="0" y="120580"/>
                    </a:moveTo>
                    <a:lnTo>
                      <a:pt x="40193" y="0"/>
                    </a:lnTo>
                    <a:lnTo>
                      <a:pt x="90435" y="5024"/>
                    </a:lnTo>
                    <a:lnTo>
                      <a:pt x="120580" y="20096"/>
                    </a:lnTo>
                    <a:lnTo>
                      <a:pt x="145701" y="60290"/>
                    </a:lnTo>
                    <a:lnTo>
                      <a:pt x="160773" y="100483"/>
                    </a:lnTo>
                    <a:lnTo>
                      <a:pt x="160773" y="145701"/>
                    </a:lnTo>
                    <a:lnTo>
                      <a:pt x="125604" y="211015"/>
                    </a:lnTo>
                    <a:lnTo>
                      <a:pt x="95459" y="241160"/>
                    </a:lnTo>
                    <a:lnTo>
                      <a:pt x="55266" y="241160"/>
                    </a:lnTo>
                    <a:lnTo>
                      <a:pt x="40193" y="180870"/>
                    </a:lnTo>
                    <a:lnTo>
                      <a:pt x="0" y="120580"/>
                    </a:lnTo>
                    <a:close/>
                  </a:path>
                </a:pathLst>
              </a:cu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4" name="Group 383"/>
              <p:cNvGrpSpPr/>
              <p:nvPr/>
            </p:nvGrpSpPr>
            <p:grpSpPr>
              <a:xfrm>
                <a:off x="6783829" y="2808797"/>
                <a:ext cx="1111827" cy="1595004"/>
                <a:chOff x="8421832" y="3221182"/>
                <a:chExt cx="1111827" cy="1595004"/>
              </a:xfrm>
            </p:grpSpPr>
            <p:sp>
              <p:nvSpPr>
                <p:cNvPr id="402" name="Freeform 401"/>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3" name="Freeform 402"/>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4" name="Freeform 403"/>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5" name="Freeform 384"/>
              <p:cNvSpPr/>
              <p:nvPr/>
            </p:nvSpPr>
            <p:spPr>
              <a:xfrm>
                <a:off x="7561263" y="2742797"/>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6" name="Flowchart: Off-page Connector 385"/>
              <p:cNvSpPr/>
              <p:nvPr/>
            </p:nvSpPr>
            <p:spPr>
              <a:xfrm>
                <a:off x="7112331" y="2219555"/>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7" name="Group 386"/>
              <p:cNvGrpSpPr/>
              <p:nvPr/>
            </p:nvGrpSpPr>
            <p:grpSpPr>
              <a:xfrm>
                <a:off x="5987936" y="1759315"/>
                <a:ext cx="2062817" cy="1484737"/>
                <a:chOff x="5987936" y="1759315"/>
                <a:chExt cx="2062817" cy="1484737"/>
              </a:xfrm>
            </p:grpSpPr>
            <p:sp>
              <p:nvSpPr>
                <p:cNvPr id="388" name="Freeform 387"/>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9" name="Freeform 388"/>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0" name="Freeform 389"/>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1" name="Freeform 390"/>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2" name="Freeform 391"/>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3" name="Freeform 392"/>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4" name="Freeform 393"/>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5" name="Freeform 394"/>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6" name="Freeform 395"/>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7" name="Freeform 396"/>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8" name="Freeform 397"/>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9" name="Freeform 398"/>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0" name="Freeform 399"/>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1" name="Freeform 400"/>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63" name="Oval 362"/>
            <p:cNvSpPr/>
            <p:nvPr/>
          </p:nvSpPr>
          <p:spPr>
            <a:xfrm>
              <a:off x="1610287" y="6238532"/>
              <a:ext cx="79874" cy="79874"/>
            </a:xfrm>
            <a:prstGeom prst="ellipse">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7" name="Group 446"/>
          <p:cNvGrpSpPr/>
          <p:nvPr/>
        </p:nvGrpSpPr>
        <p:grpSpPr>
          <a:xfrm flipH="1">
            <a:off x="3312069" y="536954"/>
            <a:ext cx="3011749" cy="6358240"/>
            <a:chOff x="9393223" y="2569236"/>
            <a:chExt cx="3027376" cy="5647687"/>
          </a:xfrm>
        </p:grpSpPr>
        <p:grpSp>
          <p:nvGrpSpPr>
            <p:cNvPr id="448" name="Group 447"/>
            <p:cNvGrpSpPr/>
            <p:nvPr/>
          </p:nvGrpSpPr>
          <p:grpSpPr>
            <a:xfrm flipH="1">
              <a:off x="9393223" y="2569236"/>
              <a:ext cx="3027376" cy="5647687"/>
              <a:chOff x="3403756" y="686474"/>
              <a:chExt cx="2568316" cy="4791293"/>
            </a:xfrm>
          </p:grpSpPr>
          <p:sp>
            <p:nvSpPr>
              <p:cNvPr id="450" name="Freeform 449"/>
              <p:cNvSpPr/>
              <p:nvPr/>
            </p:nvSpPr>
            <p:spPr>
              <a:xfrm flipH="1">
                <a:off x="4781627" y="1310211"/>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9E500A"/>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1" name="Group 450"/>
              <p:cNvGrpSpPr/>
              <p:nvPr/>
            </p:nvGrpSpPr>
            <p:grpSpPr>
              <a:xfrm flipH="1">
                <a:off x="3403756" y="686474"/>
                <a:ext cx="2055630" cy="1360144"/>
                <a:chOff x="1132982" y="309657"/>
                <a:chExt cx="2156672" cy="1424424"/>
              </a:xfrm>
            </p:grpSpPr>
            <p:sp>
              <p:nvSpPr>
                <p:cNvPr id="521" name="Freeform 520"/>
                <p:cNvSpPr/>
                <p:nvPr/>
              </p:nvSpPr>
              <p:spPr>
                <a:xfrm>
                  <a:off x="1132982" y="309657"/>
                  <a:ext cx="2156672" cy="142442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2" name="Freeform 521"/>
                <p:cNvSpPr/>
                <p:nvPr/>
              </p:nvSpPr>
              <p:spPr>
                <a:xfrm>
                  <a:off x="1194913" y="608386"/>
                  <a:ext cx="655745" cy="808752"/>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3" name="Freeform 522"/>
                <p:cNvSpPr/>
                <p:nvPr/>
              </p:nvSpPr>
              <p:spPr>
                <a:xfrm>
                  <a:off x="1843372" y="397090"/>
                  <a:ext cx="1315133" cy="1216771"/>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2" name="Group 451"/>
              <p:cNvGrpSpPr/>
              <p:nvPr/>
            </p:nvGrpSpPr>
            <p:grpSpPr>
              <a:xfrm flipH="1">
                <a:off x="3605822" y="5075336"/>
                <a:ext cx="1462972" cy="402431"/>
                <a:chOff x="4224338" y="4626769"/>
                <a:chExt cx="1462972" cy="402431"/>
              </a:xfrm>
              <a:solidFill>
                <a:schemeClr val="tx1"/>
              </a:solidFill>
            </p:grpSpPr>
            <p:sp>
              <p:nvSpPr>
                <p:cNvPr id="519" name="Freeform 518"/>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0" name="Freeform 519"/>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3" name="Freeform 452"/>
              <p:cNvSpPr/>
              <p:nvPr/>
            </p:nvSpPr>
            <p:spPr>
              <a:xfrm flipH="1">
                <a:off x="3656550" y="3425130"/>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4" name="Freeform 453"/>
              <p:cNvSpPr/>
              <p:nvPr/>
            </p:nvSpPr>
            <p:spPr>
              <a:xfrm flipH="1">
                <a:off x="3617423" y="3565623"/>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5" name="Freeform 454"/>
              <p:cNvSpPr/>
              <p:nvPr/>
            </p:nvSpPr>
            <p:spPr>
              <a:xfrm flipH="1">
                <a:off x="4194713" y="2486917"/>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6" name="Freeform 455"/>
              <p:cNvSpPr/>
              <p:nvPr/>
            </p:nvSpPr>
            <p:spPr>
              <a:xfrm flipH="1">
                <a:off x="3470977" y="3002458"/>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7" name="Freeform 456"/>
              <p:cNvSpPr/>
              <p:nvPr/>
            </p:nvSpPr>
            <p:spPr>
              <a:xfrm flipH="1">
                <a:off x="3409766" y="954692"/>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8" name="Freeform 457"/>
              <p:cNvSpPr/>
              <p:nvPr/>
            </p:nvSpPr>
            <p:spPr>
              <a:xfrm flipH="1">
                <a:off x="4871934" y="2781001"/>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9" name="Freeform 458"/>
              <p:cNvSpPr/>
              <p:nvPr/>
            </p:nvSpPr>
            <p:spPr>
              <a:xfrm flipH="1">
                <a:off x="4890985" y="3159620"/>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0" name="Freeform 459"/>
              <p:cNvSpPr/>
              <p:nvPr/>
            </p:nvSpPr>
            <p:spPr>
              <a:xfrm flipH="1">
                <a:off x="3556538" y="2596455"/>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1" name="Freeform 460"/>
              <p:cNvSpPr/>
              <p:nvPr/>
            </p:nvSpPr>
            <p:spPr>
              <a:xfrm flipH="1">
                <a:off x="4215898" y="2921495"/>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2" name="Freeform 461"/>
              <p:cNvSpPr/>
              <p:nvPr/>
            </p:nvSpPr>
            <p:spPr>
              <a:xfrm flipH="1">
                <a:off x="4301623" y="2783383"/>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63" name="Group 462"/>
              <p:cNvGrpSpPr/>
              <p:nvPr/>
            </p:nvGrpSpPr>
            <p:grpSpPr>
              <a:xfrm flipH="1">
                <a:off x="3508909" y="1372854"/>
                <a:ext cx="1957391" cy="1232764"/>
                <a:chOff x="3752850" y="996086"/>
                <a:chExt cx="1928813" cy="1232764"/>
              </a:xfrm>
            </p:grpSpPr>
            <p:grpSp>
              <p:nvGrpSpPr>
                <p:cNvPr id="492" name="Group 491"/>
                <p:cNvGrpSpPr/>
                <p:nvPr/>
              </p:nvGrpSpPr>
              <p:grpSpPr>
                <a:xfrm>
                  <a:off x="3752850" y="1132799"/>
                  <a:ext cx="1928813" cy="1096051"/>
                  <a:chOff x="3752850" y="1132799"/>
                  <a:chExt cx="1928813" cy="1096051"/>
                </a:xfrm>
              </p:grpSpPr>
              <p:grpSp>
                <p:nvGrpSpPr>
                  <p:cNvPr id="496" name="Group 495"/>
                  <p:cNvGrpSpPr/>
                  <p:nvPr/>
                </p:nvGrpSpPr>
                <p:grpSpPr>
                  <a:xfrm>
                    <a:off x="3752850" y="1132799"/>
                    <a:ext cx="1482387" cy="1096051"/>
                    <a:chOff x="3752850" y="1132799"/>
                    <a:chExt cx="1482387" cy="1096051"/>
                  </a:xfrm>
                </p:grpSpPr>
                <p:grpSp>
                  <p:nvGrpSpPr>
                    <p:cNvPr id="499" name="Group 498"/>
                    <p:cNvGrpSpPr/>
                    <p:nvPr/>
                  </p:nvGrpSpPr>
                  <p:grpSpPr>
                    <a:xfrm>
                      <a:off x="4431180" y="1698425"/>
                      <a:ext cx="642937" cy="347068"/>
                      <a:chOff x="4431180" y="1698425"/>
                      <a:chExt cx="642937" cy="347068"/>
                    </a:xfrm>
                  </p:grpSpPr>
                  <p:sp>
                    <p:nvSpPr>
                      <p:cNvPr id="516" name="Freeform 515"/>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7" name="Freeform 516"/>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8" name="Freeform 517"/>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0" name="Group 499"/>
                    <p:cNvGrpSpPr/>
                    <p:nvPr/>
                  </p:nvGrpSpPr>
                  <p:grpSpPr>
                    <a:xfrm>
                      <a:off x="4211678" y="1132799"/>
                      <a:ext cx="978727" cy="487676"/>
                      <a:chOff x="4211678" y="1132799"/>
                      <a:chExt cx="978727" cy="487676"/>
                    </a:xfrm>
                  </p:grpSpPr>
                  <p:sp>
                    <p:nvSpPr>
                      <p:cNvPr id="504" name="Oval 503"/>
                      <p:cNvSpPr/>
                      <p:nvPr/>
                    </p:nvSpPr>
                    <p:spPr>
                      <a:xfrm rot="21299759">
                        <a:off x="4898199" y="1132799"/>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5" name="Oval 504"/>
                      <p:cNvSpPr/>
                      <p:nvPr/>
                    </p:nvSpPr>
                    <p:spPr>
                      <a:xfrm rot="21299759">
                        <a:off x="4211678" y="1219032"/>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6" name="Oval 505"/>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7" name="Oval 506"/>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08" name="Group 507"/>
                      <p:cNvGrpSpPr/>
                      <p:nvPr/>
                    </p:nvGrpSpPr>
                    <p:grpSpPr>
                      <a:xfrm>
                        <a:off x="5007070" y="1288587"/>
                        <a:ext cx="110523" cy="162043"/>
                        <a:chOff x="5007070" y="1288587"/>
                        <a:chExt cx="110523" cy="162043"/>
                      </a:xfrm>
                    </p:grpSpPr>
                    <p:sp>
                      <p:nvSpPr>
                        <p:cNvPr id="513" name="Oval 512"/>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4" name="Oval 51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5" name="Oval 51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9" name="Group 508"/>
                      <p:cNvGrpSpPr/>
                      <p:nvPr/>
                    </p:nvGrpSpPr>
                    <p:grpSpPr>
                      <a:xfrm>
                        <a:off x="4325587" y="1395594"/>
                        <a:ext cx="108000" cy="144000"/>
                        <a:chOff x="5007070" y="1288587"/>
                        <a:chExt cx="110523" cy="162043"/>
                      </a:xfrm>
                    </p:grpSpPr>
                    <p:sp>
                      <p:nvSpPr>
                        <p:cNvPr id="510" name="Oval 509"/>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1" name="Oval 51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2" name="Oval 51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01" name="Freeform 500"/>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w="38100">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2" name="Oval 501"/>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3" name="Oval 502"/>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97" name="Freeform 496"/>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8" name="Freeform 497"/>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93" name="Arc 492"/>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94" name="Arc 493"/>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95" name="Arc 494"/>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464" name="Arc 463"/>
              <p:cNvSpPr/>
              <p:nvPr/>
            </p:nvSpPr>
            <p:spPr>
              <a:xfrm rot="15273919" flipH="1">
                <a:off x="4750327" y="2007437"/>
                <a:ext cx="173782" cy="21441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65" name="Arc 464"/>
              <p:cNvSpPr/>
              <p:nvPr/>
            </p:nvSpPr>
            <p:spPr>
              <a:xfrm rot="8536667">
                <a:off x="3973165" y="1850661"/>
                <a:ext cx="207683" cy="249011"/>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66" name="Oval 465"/>
              <p:cNvSpPr/>
              <p:nvPr/>
            </p:nvSpPr>
            <p:spPr>
              <a:xfrm rot="759564" flipH="1">
                <a:off x="4024681" y="1945546"/>
                <a:ext cx="130514"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7" name="Freeform 466"/>
              <p:cNvSpPr/>
              <p:nvPr/>
            </p:nvSpPr>
            <p:spPr>
              <a:xfrm flipH="1">
                <a:off x="4766212" y="3020317"/>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8" name="Freeform 467"/>
              <p:cNvSpPr/>
              <p:nvPr/>
            </p:nvSpPr>
            <p:spPr>
              <a:xfrm flipH="1">
                <a:off x="3889912" y="2796480"/>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9" name="Freeform 468"/>
              <p:cNvSpPr/>
              <p:nvPr/>
            </p:nvSpPr>
            <p:spPr>
              <a:xfrm flipH="1">
                <a:off x="3751800" y="3110805"/>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0" name="Freeform 469"/>
              <p:cNvSpPr/>
              <p:nvPr/>
            </p:nvSpPr>
            <p:spPr>
              <a:xfrm flipH="1">
                <a:off x="3668866" y="3132185"/>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1" name="Freeform 470"/>
              <p:cNvSpPr/>
              <p:nvPr/>
            </p:nvSpPr>
            <p:spPr>
              <a:xfrm flipH="1">
                <a:off x="3663500" y="912234"/>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2" name="Freeform 471"/>
              <p:cNvSpPr/>
              <p:nvPr/>
            </p:nvSpPr>
            <p:spPr>
              <a:xfrm flipH="1">
                <a:off x="3614256" y="857644"/>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73" name="Group 472"/>
              <p:cNvGrpSpPr/>
              <p:nvPr/>
            </p:nvGrpSpPr>
            <p:grpSpPr>
              <a:xfrm flipH="1">
                <a:off x="3615097" y="3611084"/>
                <a:ext cx="1111827" cy="1595004"/>
                <a:chOff x="8421832" y="3221182"/>
                <a:chExt cx="1111827" cy="1595004"/>
              </a:xfrm>
            </p:grpSpPr>
            <p:sp>
              <p:nvSpPr>
                <p:cNvPr id="489" name="Freeform 488"/>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0" name="Freeform 489"/>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1" name="Freeform 490"/>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74" name="Freeform 473"/>
              <p:cNvSpPr/>
              <p:nvPr/>
            </p:nvSpPr>
            <p:spPr>
              <a:xfrm flipH="1">
                <a:off x="3871387" y="3522841"/>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5" name="Freeform 474"/>
              <p:cNvSpPr/>
              <p:nvPr/>
            </p:nvSpPr>
            <p:spPr>
              <a:xfrm>
                <a:off x="3471253" y="2656527"/>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6" name="Freeform 475"/>
              <p:cNvSpPr/>
              <p:nvPr/>
            </p:nvSpPr>
            <p:spPr>
              <a:xfrm>
                <a:off x="3865615" y="2587189"/>
                <a:ext cx="502703" cy="1451772"/>
              </a:xfrm>
              <a:custGeom>
                <a:avLst/>
                <a:gdLst>
                  <a:gd name="connsiteX0" fmla="*/ 143011 w 502703"/>
                  <a:gd name="connsiteY0" fmla="*/ 13001 h 1451772"/>
                  <a:gd name="connsiteX1" fmla="*/ 247018 w 502703"/>
                  <a:gd name="connsiteY1" fmla="*/ 0 h 1451772"/>
                  <a:gd name="connsiteX2" fmla="*/ 351026 w 502703"/>
                  <a:gd name="connsiteY2" fmla="*/ 143010 h 1451772"/>
                  <a:gd name="connsiteX3" fmla="*/ 411697 w 502703"/>
                  <a:gd name="connsiteY3" fmla="*/ 381361 h 1451772"/>
                  <a:gd name="connsiteX4" fmla="*/ 485369 w 502703"/>
                  <a:gd name="connsiteY4" fmla="*/ 624045 h 1451772"/>
                  <a:gd name="connsiteX5" fmla="*/ 502703 w 502703"/>
                  <a:gd name="connsiteY5" fmla="*/ 836394 h 1451772"/>
                  <a:gd name="connsiteX6" fmla="*/ 498370 w 502703"/>
                  <a:gd name="connsiteY6" fmla="*/ 1157084 h 1451772"/>
                  <a:gd name="connsiteX7" fmla="*/ 459367 w 502703"/>
                  <a:gd name="connsiteY7" fmla="*/ 1347765 h 1451772"/>
                  <a:gd name="connsiteX8" fmla="*/ 429031 w 502703"/>
                  <a:gd name="connsiteY8" fmla="*/ 1417103 h 1451772"/>
                  <a:gd name="connsiteX9" fmla="*/ 312023 w 502703"/>
                  <a:gd name="connsiteY9" fmla="*/ 1451772 h 1451772"/>
                  <a:gd name="connsiteX10" fmla="*/ 138677 w 502703"/>
                  <a:gd name="connsiteY10" fmla="*/ 1382434 h 1451772"/>
                  <a:gd name="connsiteX11" fmla="*/ 125676 w 502703"/>
                  <a:gd name="connsiteY11" fmla="*/ 1174419 h 1451772"/>
                  <a:gd name="connsiteX12" fmla="*/ 0 w 502703"/>
                  <a:gd name="connsiteY12" fmla="*/ 840728 h 1451772"/>
                  <a:gd name="connsiteX13" fmla="*/ 125676 w 502703"/>
                  <a:gd name="connsiteY13" fmla="*/ 273020 h 1451772"/>
                  <a:gd name="connsiteX14" fmla="*/ 143011 w 502703"/>
                  <a:gd name="connsiteY14" fmla="*/ 13001 h 145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2703" h="1451772">
                    <a:moveTo>
                      <a:pt x="143011" y="13001"/>
                    </a:moveTo>
                    <a:lnTo>
                      <a:pt x="247018" y="0"/>
                    </a:lnTo>
                    <a:lnTo>
                      <a:pt x="351026" y="143010"/>
                    </a:lnTo>
                    <a:lnTo>
                      <a:pt x="411697" y="381361"/>
                    </a:lnTo>
                    <a:lnTo>
                      <a:pt x="485369" y="624045"/>
                    </a:lnTo>
                    <a:lnTo>
                      <a:pt x="502703" y="836394"/>
                    </a:lnTo>
                    <a:cubicBezTo>
                      <a:pt x="501259" y="943291"/>
                      <a:pt x="499814" y="1050187"/>
                      <a:pt x="498370" y="1157084"/>
                    </a:cubicBezTo>
                    <a:lnTo>
                      <a:pt x="459367" y="1347765"/>
                    </a:lnTo>
                    <a:lnTo>
                      <a:pt x="429031" y="1417103"/>
                    </a:lnTo>
                    <a:lnTo>
                      <a:pt x="312023" y="1451772"/>
                    </a:lnTo>
                    <a:lnTo>
                      <a:pt x="138677" y="1382434"/>
                    </a:lnTo>
                    <a:lnTo>
                      <a:pt x="125676" y="1174419"/>
                    </a:lnTo>
                    <a:lnTo>
                      <a:pt x="0" y="840728"/>
                    </a:lnTo>
                    <a:lnTo>
                      <a:pt x="125676" y="273020"/>
                    </a:lnTo>
                    <a:lnTo>
                      <a:pt x="143011" y="13001"/>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7" name="Freeform 476"/>
              <p:cNvSpPr/>
              <p:nvPr/>
            </p:nvSpPr>
            <p:spPr>
              <a:xfrm flipH="1">
                <a:off x="3814659" y="2579786"/>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8" name="Freeform 477"/>
              <p:cNvSpPr/>
              <p:nvPr/>
            </p:nvSpPr>
            <p:spPr>
              <a:xfrm flipH="1">
                <a:off x="3690052" y="3145333"/>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79" name="Group 478"/>
              <p:cNvGrpSpPr/>
              <p:nvPr/>
            </p:nvGrpSpPr>
            <p:grpSpPr>
              <a:xfrm flipH="1">
                <a:off x="3445738" y="3408812"/>
                <a:ext cx="570156" cy="801445"/>
                <a:chOff x="11537576" y="3254188"/>
                <a:chExt cx="570156" cy="801445"/>
              </a:xfrm>
              <a:solidFill>
                <a:srgbClr val="4A6E32"/>
              </a:solidFill>
            </p:grpSpPr>
            <p:sp>
              <p:nvSpPr>
                <p:cNvPr id="487" name="Freeform 486"/>
                <p:cNvSpPr/>
                <p:nvPr/>
              </p:nvSpPr>
              <p:spPr>
                <a:xfrm>
                  <a:off x="11542955" y="3281082"/>
                  <a:ext cx="521746" cy="774551"/>
                </a:xfrm>
                <a:custGeom>
                  <a:avLst/>
                  <a:gdLst>
                    <a:gd name="connsiteX0" fmla="*/ 182880 w 521746"/>
                    <a:gd name="connsiteY0" fmla="*/ 43031 h 774551"/>
                    <a:gd name="connsiteX1" fmla="*/ 75304 w 521746"/>
                    <a:gd name="connsiteY1" fmla="*/ 236669 h 774551"/>
                    <a:gd name="connsiteX2" fmla="*/ 0 w 521746"/>
                    <a:gd name="connsiteY2" fmla="*/ 441064 h 774551"/>
                    <a:gd name="connsiteX3" fmla="*/ 21516 w 521746"/>
                    <a:gd name="connsiteY3" fmla="*/ 715384 h 774551"/>
                    <a:gd name="connsiteX4" fmla="*/ 129092 w 521746"/>
                    <a:gd name="connsiteY4" fmla="*/ 774551 h 774551"/>
                    <a:gd name="connsiteX5" fmla="*/ 387276 w 521746"/>
                    <a:gd name="connsiteY5" fmla="*/ 753036 h 774551"/>
                    <a:gd name="connsiteX6" fmla="*/ 505610 w 521746"/>
                    <a:gd name="connsiteY6" fmla="*/ 623944 h 774551"/>
                    <a:gd name="connsiteX7" fmla="*/ 521746 w 521746"/>
                    <a:gd name="connsiteY7" fmla="*/ 355003 h 774551"/>
                    <a:gd name="connsiteX8" fmla="*/ 478716 w 521746"/>
                    <a:gd name="connsiteY8" fmla="*/ 80683 h 774551"/>
                    <a:gd name="connsiteX9" fmla="*/ 430306 w 521746"/>
                    <a:gd name="connsiteY9" fmla="*/ 10758 h 774551"/>
                    <a:gd name="connsiteX10" fmla="*/ 338866 w 521746"/>
                    <a:gd name="connsiteY10" fmla="*/ 0 h 774551"/>
                    <a:gd name="connsiteX11" fmla="*/ 306593 w 521746"/>
                    <a:gd name="connsiteY11" fmla="*/ 16137 h 774551"/>
                    <a:gd name="connsiteX12" fmla="*/ 182880 w 521746"/>
                    <a:gd name="connsiteY12" fmla="*/ 43031 h 77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1746" h="774551">
                      <a:moveTo>
                        <a:pt x="182880" y="43031"/>
                      </a:moveTo>
                      <a:lnTo>
                        <a:pt x="75304" y="236669"/>
                      </a:lnTo>
                      <a:lnTo>
                        <a:pt x="0" y="441064"/>
                      </a:lnTo>
                      <a:lnTo>
                        <a:pt x="21516" y="715384"/>
                      </a:lnTo>
                      <a:lnTo>
                        <a:pt x="129092" y="774551"/>
                      </a:lnTo>
                      <a:lnTo>
                        <a:pt x="387276" y="753036"/>
                      </a:lnTo>
                      <a:lnTo>
                        <a:pt x="505610" y="623944"/>
                      </a:lnTo>
                      <a:lnTo>
                        <a:pt x="521746" y="355003"/>
                      </a:lnTo>
                      <a:lnTo>
                        <a:pt x="478716" y="80683"/>
                      </a:lnTo>
                      <a:lnTo>
                        <a:pt x="430306" y="10758"/>
                      </a:lnTo>
                      <a:lnTo>
                        <a:pt x="338866" y="0"/>
                      </a:lnTo>
                      <a:lnTo>
                        <a:pt x="306593" y="16137"/>
                      </a:lnTo>
                      <a:lnTo>
                        <a:pt x="182880" y="43031"/>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8" name="Freeform 487"/>
                <p:cNvSpPr/>
                <p:nvPr/>
              </p:nvSpPr>
              <p:spPr>
                <a:xfrm>
                  <a:off x="11537576" y="3254188"/>
                  <a:ext cx="570156" cy="677732"/>
                </a:xfrm>
                <a:custGeom>
                  <a:avLst/>
                  <a:gdLst>
                    <a:gd name="connsiteX0" fmla="*/ 177502 w 570156"/>
                    <a:gd name="connsiteY0" fmla="*/ 64546 h 677732"/>
                    <a:gd name="connsiteX1" fmla="*/ 48410 w 570156"/>
                    <a:gd name="connsiteY1" fmla="*/ 145228 h 677732"/>
                    <a:gd name="connsiteX2" fmla="*/ 10758 w 570156"/>
                    <a:gd name="connsiteY2" fmla="*/ 252805 h 677732"/>
                    <a:gd name="connsiteX3" fmla="*/ 0 w 570156"/>
                    <a:gd name="connsiteY3" fmla="*/ 441064 h 677732"/>
                    <a:gd name="connsiteX4" fmla="*/ 37652 w 570156"/>
                    <a:gd name="connsiteY4" fmla="*/ 430306 h 677732"/>
                    <a:gd name="connsiteX5" fmla="*/ 172123 w 570156"/>
                    <a:gd name="connsiteY5" fmla="*/ 155986 h 677732"/>
                    <a:gd name="connsiteX6" fmla="*/ 317351 w 570156"/>
                    <a:gd name="connsiteY6" fmla="*/ 86061 h 677732"/>
                    <a:gd name="connsiteX7" fmla="*/ 478716 w 570156"/>
                    <a:gd name="connsiteY7" fmla="*/ 155986 h 677732"/>
                    <a:gd name="connsiteX8" fmla="*/ 484095 w 570156"/>
                    <a:gd name="connsiteY8" fmla="*/ 677732 h 677732"/>
                    <a:gd name="connsiteX9" fmla="*/ 548640 w 570156"/>
                    <a:gd name="connsiteY9" fmla="*/ 580913 h 677732"/>
                    <a:gd name="connsiteX10" fmla="*/ 570156 w 570156"/>
                    <a:gd name="connsiteY10" fmla="*/ 457200 h 677732"/>
                    <a:gd name="connsiteX11" fmla="*/ 559398 w 570156"/>
                    <a:gd name="connsiteY11" fmla="*/ 285078 h 677732"/>
                    <a:gd name="connsiteX12" fmla="*/ 554019 w 570156"/>
                    <a:gd name="connsiteY12" fmla="*/ 102198 h 677732"/>
                    <a:gd name="connsiteX13" fmla="*/ 505610 w 570156"/>
                    <a:gd name="connsiteY13" fmla="*/ 16137 h 677732"/>
                    <a:gd name="connsiteX14" fmla="*/ 419549 w 570156"/>
                    <a:gd name="connsiteY14" fmla="*/ 0 h 677732"/>
                    <a:gd name="connsiteX15" fmla="*/ 344245 w 570156"/>
                    <a:gd name="connsiteY15" fmla="*/ 16137 h 677732"/>
                    <a:gd name="connsiteX16" fmla="*/ 258184 w 570156"/>
                    <a:gd name="connsiteY16" fmla="*/ 64546 h 677732"/>
                    <a:gd name="connsiteX17" fmla="*/ 177502 w 570156"/>
                    <a:gd name="connsiteY17" fmla="*/ 64546 h 67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0156" h="677732">
                      <a:moveTo>
                        <a:pt x="177502" y="64546"/>
                      </a:moveTo>
                      <a:lnTo>
                        <a:pt x="48410" y="145228"/>
                      </a:lnTo>
                      <a:lnTo>
                        <a:pt x="10758" y="252805"/>
                      </a:lnTo>
                      <a:lnTo>
                        <a:pt x="0" y="441064"/>
                      </a:lnTo>
                      <a:lnTo>
                        <a:pt x="37652" y="430306"/>
                      </a:lnTo>
                      <a:lnTo>
                        <a:pt x="172123" y="155986"/>
                      </a:lnTo>
                      <a:lnTo>
                        <a:pt x="317351" y="86061"/>
                      </a:lnTo>
                      <a:lnTo>
                        <a:pt x="478716" y="155986"/>
                      </a:lnTo>
                      <a:lnTo>
                        <a:pt x="484095" y="677732"/>
                      </a:lnTo>
                      <a:lnTo>
                        <a:pt x="548640" y="580913"/>
                      </a:lnTo>
                      <a:lnTo>
                        <a:pt x="570156" y="457200"/>
                      </a:lnTo>
                      <a:lnTo>
                        <a:pt x="559398" y="285078"/>
                      </a:lnTo>
                      <a:lnTo>
                        <a:pt x="554019" y="102198"/>
                      </a:lnTo>
                      <a:lnTo>
                        <a:pt x="505610" y="16137"/>
                      </a:lnTo>
                      <a:lnTo>
                        <a:pt x="419549" y="0"/>
                      </a:lnTo>
                      <a:lnTo>
                        <a:pt x="344245" y="16137"/>
                      </a:lnTo>
                      <a:lnTo>
                        <a:pt x="258184" y="64546"/>
                      </a:lnTo>
                      <a:lnTo>
                        <a:pt x="177502" y="64546"/>
                      </a:lnTo>
                      <a:close/>
                    </a:path>
                  </a:pathLst>
                </a:cu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80" name="Freeform 479"/>
              <p:cNvSpPr/>
              <p:nvPr/>
            </p:nvSpPr>
            <p:spPr>
              <a:xfrm>
                <a:off x="4580667" y="2587189"/>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1" name="Freeform 480"/>
              <p:cNvSpPr/>
              <p:nvPr/>
            </p:nvSpPr>
            <p:spPr>
              <a:xfrm>
                <a:off x="4407321" y="2591522"/>
                <a:ext cx="459367" cy="1408436"/>
              </a:xfrm>
              <a:custGeom>
                <a:avLst/>
                <a:gdLst>
                  <a:gd name="connsiteX0" fmla="*/ 186347 w 459367"/>
                  <a:gd name="connsiteY0" fmla="*/ 0 h 1408436"/>
                  <a:gd name="connsiteX1" fmla="*/ 104008 w 459367"/>
                  <a:gd name="connsiteY1" fmla="*/ 156012 h 1408436"/>
                  <a:gd name="connsiteX2" fmla="*/ 138677 w 459367"/>
                  <a:gd name="connsiteY2" fmla="*/ 394362 h 1408436"/>
                  <a:gd name="connsiteX3" fmla="*/ 39003 w 459367"/>
                  <a:gd name="connsiteY3" fmla="*/ 598044 h 1408436"/>
                  <a:gd name="connsiteX4" fmla="*/ 4334 w 459367"/>
                  <a:gd name="connsiteY4" fmla="*/ 806059 h 1408436"/>
                  <a:gd name="connsiteX5" fmla="*/ 0 w 459367"/>
                  <a:gd name="connsiteY5" fmla="*/ 1105081 h 1408436"/>
                  <a:gd name="connsiteX6" fmla="*/ 26002 w 459367"/>
                  <a:gd name="connsiteY6" fmla="*/ 1339098 h 1408436"/>
                  <a:gd name="connsiteX7" fmla="*/ 69339 w 459367"/>
                  <a:gd name="connsiteY7" fmla="*/ 1395435 h 1408436"/>
                  <a:gd name="connsiteX8" fmla="*/ 143011 w 459367"/>
                  <a:gd name="connsiteY8" fmla="*/ 1408436 h 1408436"/>
                  <a:gd name="connsiteX9" fmla="*/ 416031 w 459367"/>
                  <a:gd name="connsiteY9" fmla="*/ 1339098 h 1408436"/>
                  <a:gd name="connsiteX10" fmla="*/ 459367 w 459367"/>
                  <a:gd name="connsiteY10" fmla="*/ 1178753 h 1408436"/>
                  <a:gd name="connsiteX11" fmla="*/ 450700 w 459367"/>
                  <a:gd name="connsiteY11" fmla="*/ 710719 h 1408436"/>
                  <a:gd name="connsiteX12" fmla="*/ 355360 w 459367"/>
                  <a:gd name="connsiteY12" fmla="*/ 455033 h 1408436"/>
                  <a:gd name="connsiteX13" fmla="*/ 312023 w 459367"/>
                  <a:gd name="connsiteY13" fmla="*/ 281687 h 1408436"/>
                  <a:gd name="connsiteX14" fmla="*/ 186347 w 459367"/>
                  <a:gd name="connsiteY14" fmla="*/ 0 h 140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9367" h="1408436">
                    <a:moveTo>
                      <a:pt x="186347" y="0"/>
                    </a:moveTo>
                    <a:lnTo>
                      <a:pt x="104008" y="156012"/>
                    </a:lnTo>
                    <a:lnTo>
                      <a:pt x="138677" y="394362"/>
                    </a:lnTo>
                    <a:lnTo>
                      <a:pt x="39003" y="598044"/>
                    </a:lnTo>
                    <a:lnTo>
                      <a:pt x="4334" y="806059"/>
                    </a:lnTo>
                    <a:cubicBezTo>
                      <a:pt x="2889" y="905733"/>
                      <a:pt x="1445" y="1005407"/>
                      <a:pt x="0" y="1105081"/>
                    </a:cubicBezTo>
                    <a:lnTo>
                      <a:pt x="26002" y="1339098"/>
                    </a:lnTo>
                    <a:lnTo>
                      <a:pt x="69339" y="1395435"/>
                    </a:lnTo>
                    <a:lnTo>
                      <a:pt x="143011" y="1408436"/>
                    </a:lnTo>
                    <a:lnTo>
                      <a:pt x="416031" y="1339098"/>
                    </a:lnTo>
                    <a:lnTo>
                      <a:pt x="459367" y="1178753"/>
                    </a:lnTo>
                    <a:lnTo>
                      <a:pt x="450700" y="710719"/>
                    </a:lnTo>
                    <a:lnTo>
                      <a:pt x="355360" y="455033"/>
                    </a:lnTo>
                    <a:lnTo>
                      <a:pt x="312023" y="281687"/>
                    </a:lnTo>
                    <a:lnTo>
                      <a:pt x="186347"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2" name="Freeform 481"/>
              <p:cNvSpPr/>
              <p:nvPr/>
            </p:nvSpPr>
            <p:spPr>
              <a:xfrm>
                <a:off x="4428990" y="2582855"/>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3" name="Freeform 482"/>
              <p:cNvSpPr/>
              <p:nvPr/>
            </p:nvSpPr>
            <p:spPr>
              <a:xfrm>
                <a:off x="4043295" y="2582855"/>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4" name="Freeform 483"/>
              <p:cNvSpPr/>
              <p:nvPr/>
            </p:nvSpPr>
            <p:spPr>
              <a:xfrm flipH="1">
                <a:off x="4385213" y="2544067"/>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5" name="Freeform 484"/>
              <p:cNvSpPr/>
              <p:nvPr/>
            </p:nvSpPr>
            <p:spPr>
              <a:xfrm rot="20837124" flipH="1">
                <a:off x="4167600" y="2529086"/>
                <a:ext cx="209949" cy="37643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6" name="Flowchart: Off-page Connector 485"/>
              <p:cNvSpPr/>
              <p:nvPr/>
            </p:nvSpPr>
            <p:spPr>
              <a:xfrm>
                <a:off x="4373693" y="2990217"/>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49" name="Oval 448"/>
            <p:cNvSpPr/>
            <p:nvPr/>
          </p:nvSpPr>
          <p:spPr>
            <a:xfrm>
              <a:off x="11059013" y="5342032"/>
              <a:ext cx="79874" cy="7987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7" name="Rounded Rectangular Callout 526"/>
          <p:cNvSpPr/>
          <p:nvPr/>
        </p:nvSpPr>
        <p:spPr>
          <a:xfrm>
            <a:off x="82088" y="92428"/>
            <a:ext cx="2373076" cy="1584437"/>
          </a:xfrm>
          <a:prstGeom prst="wedgeRoundRectCallout">
            <a:avLst>
              <a:gd name="adj1" fmla="val -23086"/>
              <a:gd name="adj2" fmla="val 133677"/>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Arial" panose="020B0604020202020204" pitchFamily="34" charset="0"/>
                <a:cs typeface="Arial" panose="020B0604020202020204" pitchFamily="34" charset="0"/>
              </a:rPr>
              <a:t>All students and staff at Lincoln Academy belong to one of the four houses</a:t>
            </a:r>
            <a:r>
              <a:rPr lang="en-GB" sz="1400" dirty="0" smtClean="0">
                <a:solidFill>
                  <a:schemeClr val="tx1"/>
                </a:solidFill>
                <a:latin typeface="Arial" panose="020B0604020202020204" pitchFamily="34" charset="0"/>
                <a:cs typeface="Arial" panose="020B0604020202020204" pitchFamily="34" charset="0"/>
              </a:rPr>
              <a:t>. Each house has a Head of House and Pastoral Manager.</a:t>
            </a:r>
            <a:endParaRPr lang="en-GB" sz="1400" dirty="0">
              <a:solidFill>
                <a:schemeClr val="tx1"/>
              </a:solidFill>
              <a:latin typeface="Arial" panose="020B0604020202020204" pitchFamily="34" charset="0"/>
              <a:cs typeface="Arial" panose="020B0604020202020204" pitchFamily="34" charset="0"/>
            </a:endParaRPr>
          </a:p>
        </p:txBody>
      </p:sp>
      <p:sp>
        <p:nvSpPr>
          <p:cNvPr id="528" name="Rounded Rectangular Callout 527"/>
          <p:cNvSpPr/>
          <p:nvPr/>
        </p:nvSpPr>
        <p:spPr>
          <a:xfrm>
            <a:off x="4722288" y="4358647"/>
            <a:ext cx="2099385" cy="1488576"/>
          </a:xfrm>
          <a:prstGeom prst="wedgeRoundRectCallout">
            <a:avLst>
              <a:gd name="adj1" fmla="val -42216"/>
              <a:gd name="adj2" fmla="val -122937"/>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latin typeface="Arial" panose="020B0604020202020204" pitchFamily="34" charset="0"/>
                <a:cs typeface="Arial" panose="020B0604020202020204" pitchFamily="34" charset="0"/>
              </a:rPr>
              <a:t>The pastoral team are there to help you. They are a sustaining</a:t>
            </a:r>
            <a:r>
              <a:rPr lang="en-GB" sz="1400" dirty="0">
                <a:solidFill>
                  <a:schemeClr val="tx1"/>
                </a:solidFill>
                <a:latin typeface="Arial" panose="020B0604020202020204" pitchFamily="34" charset="0"/>
                <a:cs typeface="Arial" panose="020B0604020202020204" pitchFamily="34" charset="0"/>
              </a:rPr>
              <a:t>, guiding, reconciling and nurturing </a:t>
            </a:r>
            <a:r>
              <a:rPr lang="en-GB" sz="1400" dirty="0" smtClean="0">
                <a:solidFill>
                  <a:schemeClr val="tx1"/>
                </a:solidFill>
                <a:latin typeface="Arial" panose="020B0604020202020204" pitchFamily="34" charset="0"/>
                <a:cs typeface="Arial" panose="020B0604020202020204" pitchFamily="34" charset="0"/>
              </a:rPr>
              <a:t> support for us all.</a:t>
            </a:r>
            <a:endParaRPr lang="en-GB" sz="1400" dirty="0">
              <a:solidFill>
                <a:schemeClr val="tx1"/>
              </a:solidFill>
              <a:latin typeface="Arial" panose="020B0604020202020204" pitchFamily="34" charset="0"/>
              <a:cs typeface="Arial" panose="020B0604020202020204" pitchFamily="34" charset="0"/>
            </a:endParaRPr>
          </a:p>
        </p:txBody>
      </p:sp>
      <p:sp>
        <p:nvSpPr>
          <p:cNvPr id="529" name="Rounded Rectangular Callout 528"/>
          <p:cNvSpPr/>
          <p:nvPr/>
        </p:nvSpPr>
        <p:spPr>
          <a:xfrm>
            <a:off x="6315811" y="1505867"/>
            <a:ext cx="2384810" cy="872516"/>
          </a:xfrm>
          <a:prstGeom prst="wedgeRoundRectCallout">
            <a:avLst>
              <a:gd name="adj1" fmla="val -1924"/>
              <a:gd name="adj2" fmla="val 193141"/>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latin typeface="Arial" panose="020B0604020202020204" pitchFamily="34" charset="0"/>
                <a:cs typeface="Arial" panose="020B0604020202020204" pitchFamily="34" charset="0"/>
              </a:rPr>
              <a:t>Click on the House logos to hear about each of the four houses.</a:t>
            </a:r>
            <a:endParaRPr lang="en-GB" sz="1400" dirty="0">
              <a:solidFill>
                <a:schemeClr val="tx1"/>
              </a:solidFill>
              <a:latin typeface="Arial" panose="020B0604020202020204" pitchFamily="34" charset="0"/>
              <a:cs typeface="Arial" panose="020B0604020202020204" pitchFamily="34" charset="0"/>
            </a:endParaRPr>
          </a:p>
        </p:txBody>
      </p:sp>
      <p:sp>
        <p:nvSpPr>
          <p:cNvPr id="530" name="Rounded Rectangular Callout 529"/>
          <p:cNvSpPr/>
          <p:nvPr/>
        </p:nvSpPr>
        <p:spPr>
          <a:xfrm>
            <a:off x="9234189" y="513015"/>
            <a:ext cx="2384810" cy="1640510"/>
          </a:xfrm>
          <a:prstGeom prst="wedgeRoundRectCallout">
            <a:avLst>
              <a:gd name="adj1" fmla="val -326"/>
              <a:gd name="adj2" fmla="val 162822"/>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latin typeface="Arial" panose="020B0604020202020204" pitchFamily="34" charset="0"/>
                <a:cs typeface="Arial" panose="020B0604020202020204" pitchFamily="34" charset="0"/>
              </a:rPr>
              <a:t>Can you find out what subjects the Head of Houses teach by reading about the subjects you will learn?</a:t>
            </a:r>
            <a:endParaRPr lang="en-GB" sz="1400" dirty="0">
              <a:solidFill>
                <a:schemeClr val="tx1"/>
              </a:solidFill>
              <a:latin typeface="Arial" panose="020B0604020202020204" pitchFamily="34" charset="0"/>
              <a:cs typeface="Arial" panose="020B0604020202020204" pitchFamily="34" charset="0"/>
            </a:endParaRPr>
          </a:p>
        </p:txBody>
      </p:sp>
      <p:sp>
        <p:nvSpPr>
          <p:cNvPr id="524" name="Rectangle 523">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pic>
        <p:nvPicPr>
          <p:cNvPr id="359" name="Picture 358">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6206" y="7637486"/>
            <a:ext cx="2559410" cy="1373658"/>
          </a:xfrm>
          <a:prstGeom prst="rect">
            <a:avLst/>
          </a:prstGeom>
        </p:spPr>
      </p:pic>
      <p:pic>
        <p:nvPicPr>
          <p:cNvPr id="360" name="Picture 359"/>
          <p:cNvPicPr>
            <a:picLocks noChangeAspect="1"/>
          </p:cNvPicPr>
          <p:nvPr/>
        </p:nvPicPr>
        <p:blipFill rotWithShape="1">
          <a:blip r:embed="rId9" cstate="print">
            <a:extLst>
              <a:ext uri="{28A0092B-C50C-407E-A947-70E740481C1C}">
                <a14:useLocalDpi xmlns:a14="http://schemas.microsoft.com/office/drawing/2010/main" val="0"/>
              </a:ext>
            </a:extLst>
          </a:blip>
          <a:srcRect r="76894" b="2807"/>
          <a:stretch/>
        </p:blipFill>
        <p:spPr>
          <a:xfrm>
            <a:off x="10153280" y="6701646"/>
            <a:ext cx="1037843" cy="1538150"/>
          </a:xfrm>
          <a:prstGeom prst="rect">
            <a:avLst/>
          </a:prstGeom>
        </p:spPr>
      </p:pic>
      <p:pic>
        <p:nvPicPr>
          <p:cNvPr id="525" name="Picture 524">
            <a:hlinkClick r:id="rId10" action="ppaction://hlinksldjump"/>
          </p:cNvPr>
          <p:cNvPicPr>
            <a:picLocks noChangeAspect="1"/>
          </p:cNvPicPr>
          <p:nvPr/>
        </p:nvPicPr>
        <p:blipFill rotWithShape="1">
          <a:blip r:embed="rId11" cstate="print">
            <a:extLst>
              <a:ext uri="{28A0092B-C50C-407E-A947-70E740481C1C}">
                <a14:useLocalDpi xmlns:a14="http://schemas.microsoft.com/office/drawing/2010/main" val="0"/>
              </a:ext>
            </a:extLst>
          </a:blip>
          <a:srcRect r="60443"/>
          <a:stretch/>
        </p:blipFill>
        <p:spPr>
          <a:xfrm>
            <a:off x="3766169" y="6380672"/>
            <a:ext cx="1466697" cy="1639884"/>
          </a:xfrm>
          <a:prstGeom prst="rect">
            <a:avLst/>
          </a:prstGeom>
        </p:spPr>
      </p:pic>
      <p:pic>
        <p:nvPicPr>
          <p:cNvPr id="526" name="Picture 525">
            <a:hlinkClick r:id="rId10" action="ppaction://hlinksldjump"/>
          </p:cNvPr>
          <p:cNvPicPr>
            <a:picLocks noChangeAspect="1"/>
          </p:cNvPicPr>
          <p:nvPr/>
        </p:nvPicPr>
        <p:blipFill rotWithShape="1">
          <a:blip r:embed="rId12" cstate="print">
            <a:extLst>
              <a:ext uri="{BEBA8EAE-BF5A-486C-A8C5-ECC9F3942E4B}">
                <a14:imgProps xmlns:a14="http://schemas.microsoft.com/office/drawing/2010/main">
                  <a14:imgLayer r:embed="rId13">
                    <a14:imgEffect>
                      <a14:backgroundRemoval t="0" b="100000" l="0" r="89655"/>
                    </a14:imgEffect>
                  </a14:imgLayer>
                </a14:imgProps>
              </a:ext>
              <a:ext uri="{28A0092B-C50C-407E-A947-70E740481C1C}">
                <a14:useLocalDpi xmlns:a14="http://schemas.microsoft.com/office/drawing/2010/main" val="0"/>
              </a:ext>
            </a:extLst>
          </a:blip>
          <a:srcRect r="49405"/>
          <a:stretch/>
        </p:blipFill>
        <p:spPr>
          <a:xfrm>
            <a:off x="7618898" y="7829836"/>
            <a:ext cx="750424" cy="873522"/>
          </a:xfrm>
          <a:prstGeom prst="rect">
            <a:avLst/>
          </a:prstGeom>
        </p:spPr>
      </p:pic>
    </p:spTree>
    <p:extLst>
      <p:ext uri="{BB962C8B-B14F-4D97-AF65-F5344CB8AC3E}">
        <p14:creationId xmlns:p14="http://schemas.microsoft.com/office/powerpoint/2010/main" val="1375742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356" name="Straight Connector 355"/>
          <p:cNvCxnSpPr/>
          <p:nvPr/>
        </p:nvCxnSpPr>
        <p:spPr>
          <a:xfrm>
            <a:off x="-19429" y="4318486"/>
            <a:ext cx="12973502"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348" name="Rounded Rectangular Callout 347"/>
          <p:cNvSpPr/>
          <p:nvPr/>
        </p:nvSpPr>
        <p:spPr>
          <a:xfrm>
            <a:off x="3229523" y="4764816"/>
            <a:ext cx="6322214" cy="4441469"/>
          </a:xfrm>
          <a:prstGeom prst="wedgeRoundRectCallout">
            <a:avLst>
              <a:gd name="adj1" fmla="val -65740"/>
              <a:gd name="adj2" fmla="val -31724"/>
              <a:gd name="adj3" fmla="val 16667"/>
            </a:avLst>
          </a:prstGeom>
          <a:solidFill>
            <a:srgbClr val="FF7979"/>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solidFill>
                  <a:schemeClr val="tx1"/>
                </a:solidFill>
                <a:latin typeface="Arial" panose="020B0604020202020204" pitchFamily="34" charset="0"/>
                <a:cs typeface="Arial" panose="020B0604020202020204" pitchFamily="34" charset="0"/>
              </a:rPr>
              <a:t>Welcome to St Hugh. </a:t>
            </a:r>
            <a:r>
              <a:rPr lang="en-GB" sz="1600" dirty="0">
                <a:solidFill>
                  <a:schemeClr val="tx1"/>
                </a:solidFill>
                <a:latin typeface="Arial" panose="020B0604020202020204" pitchFamily="34" charset="0"/>
                <a:cs typeface="Arial" panose="020B0604020202020204" pitchFamily="34" charset="0"/>
              </a:rPr>
              <a:t>You can identify us from the Red badge that you will wear on your blazer, and our friendly smiles </a:t>
            </a:r>
            <a:r>
              <a:rPr lang="en-GB" sz="1600" dirty="0" smtClean="0">
                <a:solidFill>
                  <a:schemeClr val="tx1"/>
                </a:solidFill>
                <a:latin typeface="Arial" panose="020B0604020202020204" pitchFamily="34" charset="0"/>
                <a:cs typeface="Arial" panose="020B0604020202020204" pitchFamily="34" charset="0"/>
              </a:rPr>
              <a:t>too.</a:t>
            </a:r>
          </a:p>
          <a:p>
            <a:endParaRPr lang="en-GB" sz="1600" dirty="0" smtClean="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Our Head of </a:t>
            </a:r>
            <a:r>
              <a:rPr lang="en-GB" sz="1600" dirty="0">
                <a:solidFill>
                  <a:schemeClr val="tx1"/>
                </a:solidFill>
                <a:latin typeface="Arial" panose="020B0604020202020204" pitchFamily="34" charset="0"/>
                <a:cs typeface="Arial" panose="020B0604020202020204" pitchFamily="34" charset="0"/>
              </a:rPr>
              <a:t>House </a:t>
            </a:r>
            <a:r>
              <a:rPr lang="en-GB" sz="1600" dirty="0" smtClean="0">
                <a:solidFill>
                  <a:schemeClr val="tx1"/>
                </a:solidFill>
                <a:latin typeface="Arial" panose="020B0604020202020204" pitchFamily="34" charset="0"/>
                <a:cs typeface="Arial" panose="020B0604020202020204" pitchFamily="34" charset="0"/>
              </a:rPr>
              <a:t>is Mr Moss, he has asked me to welcome </a:t>
            </a:r>
            <a:r>
              <a:rPr lang="en-GB" sz="1600" dirty="0">
                <a:solidFill>
                  <a:schemeClr val="tx1"/>
                </a:solidFill>
                <a:latin typeface="Arial" panose="020B0604020202020204" pitchFamily="34" charset="0"/>
                <a:cs typeface="Arial" panose="020B0604020202020204" pitchFamily="34" charset="0"/>
              </a:rPr>
              <a:t>you to St Hugh, and without sounding biased, the best House in the school! </a:t>
            </a:r>
            <a:endParaRPr lang="en-GB" sz="1600" dirty="0" smtClean="0">
              <a:solidFill>
                <a:schemeClr val="tx1"/>
              </a:solidFill>
              <a:latin typeface="Arial" panose="020B0604020202020204" pitchFamily="34" charset="0"/>
              <a:cs typeface="Arial" panose="020B0604020202020204" pitchFamily="34" charset="0"/>
            </a:endParaRPr>
          </a:p>
          <a:p>
            <a:endParaRPr lang="en-GB" sz="1600" dirty="0" smtClean="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We </a:t>
            </a:r>
            <a:r>
              <a:rPr lang="en-GB" sz="1600" dirty="0">
                <a:solidFill>
                  <a:schemeClr val="tx1"/>
                </a:solidFill>
                <a:latin typeface="Arial" panose="020B0604020202020204" pitchFamily="34" charset="0"/>
                <a:cs typeface="Arial" panose="020B0604020202020204" pitchFamily="34" charset="0"/>
              </a:rPr>
              <a:t>are a highly competitive House that can excel in Academic and Sporting competitions. </a:t>
            </a:r>
            <a:endParaRPr lang="en-GB" sz="1600" dirty="0" smtClean="0">
              <a:solidFill>
                <a:schemeClr val="tx1"/>
              </a:solidFill>
              <a:latin typeface="Arial" panose="020B0604020202020204" pitchFamily="34" charset="0"/>
              <a:cs typeface="Arial" panose="020B0604020202020204" pitchFamily="34" charset="0"/>
            </a:endParaRPr>
          </a:p>
          <a:p>
            <a:endParaRPr lang="en-GB" sz="1600" dirty="0" smtClean="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Your </a:t>
            </a:r>
            <a:r>
              <a:rPr lang="en-GB" sz="1600" dirty="0">
                <a:solidFill>
                  <a:schemeClr val="tx1"/>
                </a:solidFill>
                <a:latin typeface="Arial" panose="020B0604020202020204" pitchFamily="34" charset="0"/>
                <a:cs typeface="Arial" panose="020B0604020202020204" pitchFamily="34" charset="0"/>
              </a:rPr>
              <a:t>primary point of contact for any concerns is your From Tutor, but if you do need to talk to </a:t>
            </a:r>
            <a:r>
              <a:rPr lang="en-GB" sz="1600" dirty="0" smtClean="0">
                <a:solidFill>
                  <a:schemeClr val="tx1"/>
                </a:solidFill>
                <a:latin typeface="Arial" panose="020B0604020202020204" pitchFamily="34" charset="0"/>
                <a:cs typeface="Arial" panose="020B0604020202020204" pitchFamily="34" charset="0"/>
              </a:rPr>
              <a:t>Mr Moss or Miss Ward don’t </a:t>
            </a:r>
            <a:r>
              <a:rPr lang="en-GB" sz="1600" dirty="0">
                <a:solidFill>
                  <a:schemeClr val="tx1"/>
                </a:solidFill>
                <a:latin typeface="Arial" panose="020B0604020202020204" pitchFamily="34" charset="0"/>
                <a:cs typeface="Arial" panose="020B0604020202020204" pitchFamily="34" charset="0"/>
              </a:rPr>
              <a:t>hesitate to pop down before school, after school, at break, or during lunch. </a:t>
            </a:r>
            <a:r>
              <a:rPr lang="en-GB" sz="1600" dirty="0" smtClean="0">
                <a:solidFill>
                  <a:schemeClr val="tx1"/>
                </a:solidFill>
                <a:latin typeface="Arial" panose="020B0604020202020204" pitchFamily="34" charset="0"/>
                <a:cs typeface="Arial" panose="020B0604020202020204" pitchFamily="34" charset="0"/>
              </a:rPr>
              <a:t>Miss Ward is our fantastic pastoral manager. They </a:t>
            </a:r>
            <a:r>
              <a:rPr lang="en-GB" sz="1600" dirty="0">
                <a:solidFill>
                  <a:schemeClr val="tx1"/>
                </a:solidFill>
                <a:latin typeface="Arial" panose="020B0604020202020204" pitchFamily="34" charset="0"/>
                <a:cs typeface="Arial" panose="020B0604020202020204" pitchFamily="34" charset="0"/>
              </a:rPr>
              <a:t>can’t wait to see all of your lovely faces in September, until then stay safe.</a:t>
            </a:r>
          </a:p>
        </p:txBody>
      </p:sp>
      <p:grpSp>
        <p:nvGrpSpPr>
          <p:cNvPr id="354" name="Group 353"/>
          <p:cNvGrpSpPr/>
          <p:nvPr/>
        </p:nvGrpSpPr>
        <p:grpSpPr>
          <a:xfrm>
            <a:off x="-102961" y="3096516"/>
            <a:ext cx="3474810" cy="6312027"/>
            <a:chOff x="-102961" y="3096516"/>
            <a:chExt cx="3474810" cy="6312027"/>
          </a:xfrm>
        </p:grpSpPr>
        <p:grpSp>
          <p:nvGrpSpPr>
            <p:cNvPr id="347" name="Group 346"/>
            <p:cNvGrpSpPr/>
            <p:nvPr/>
          </p:nvGrpSpPr>
          <p:grpSpPr>
            <a:xfrm flipH="1">
              <a:off x="-102961" y="3096516"/>
              <a:ext cx="3474810" cy="6312027"/>
              <a:chOff x="1361755" y="2697654"/>
              <a:chExt cx="2961037" cy="5378753"/>
            </a:xfrm>
          </p:grpSpPr>
          <p:sp>
            <p:nvSpPr>
              <p:cNvPr id="346" name="Freeform 345"/>
              <p:cNvSpPr/>
              <p:nvPr/>
            </p:nvSpPr>
            <p:spPr>
              <a:xfrm rot="8590649" flipV="1">
                <a:off x="3324677" y="3216470"/>
                <a:ext cx="631769" cy="14097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5" name="Group 344"/>
              <p:cNvGrpSpPr/>
              <p:nvPr/>
            </p:nvGrpSpPr>
            <p:grpSpPr>
              <a:xfrm>
                <a:off x="1361755" y="2697654"/>
                <a:ext cx="2961037" cy="5378753"/>
                <a:chOff x="1361755" y="2697654"/>
                <a:chExt cx="2961037" cy="5378753"/>
              </a:xfrm>
            </p:grpSpPr>
            <p:sp>
              <p:nvSpPr>
                <p:cNvPr id="344" name="Freeform 343"/>
                <p:cNvSpPr/>
                <p:nvPr/>
              </p:nvSpPr>
              <p:spPr>
                <a:xfrm rot="13550357" flipH="1" flipV="1">
                  <a:off x="2020048" y="3734847"/>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3" name="Group 342"/>
                <p:cNvGrpSpPr/>
                <p:nvPr/>
              </p:nvGrpSpPr>
              <p:grpSpPr>
                <a:xfrm>
                  <a:off x="1361755" y="2697654"/>
                  <a:ext cx="2961037" cy="5378753"/>
                  <a:chOff x="1361755" y="2697654"/>
                  <a:chExt cx="2961037" cy="5378753"/>
                </a:xfrm>
              </p:grpSpPr>
              <p:grpSp>
                <p:nvGrpSpPr>
                  <p:cNvPr id="331" name="Group 330"/>
                  <p:cNvGrpSpPr/>
                  <p:nvPr/>
                </p:nvGrpSpPr>
                <p:grpSpPr>
                  <a:xfrm rot="13550357" flipV="1">
                    <a:off x="1829749" y="3335138"/>
                    <a:ext cx="631769" cy="1027266"/>
                    <a:chOff x="309600" y="3102768"/>
                    <a:chExt cx="631769" cy="1027266"/>
                  </a:xfrm>
                </p:grpSpPr>
                <p:sp>
                  <p:nvSpPr>
                    <p:cNvPr id="332" name="Freeform 331"/>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3" name="Freeform 332"/>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4" name="Freeform 333"/>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1" name="Group 130"/>
                  <p:cNvGrpSpPr/>
                  <p:nvPr/>
                </p:nvGrpSpPr>
                <p:grpSpPr>
                  <a:xfrm>
                    <a:off x="1361755" y="3170947"/>
                    <a:ext cx="2753517" cy="4905460"/>
                    <a:chOff x="10183067" y="4574829"/>
                    <a:chExt cx="1776475" cy="3164835"/>
                  </a:xfrm>
                </p:grpSpPr>
                <p:grpSp>
                  <p:nvGrpSpPr>
                    <p:cNvPr id="132" name="Group 131"/>
                    <p:cNvGrpSpPr/>
                    <p:nvPr/>
                  </p:nvGrpSpPr>
                  <p:grpSpPr>
                    <a:xfrm>
                      <a:off x="11540979" y="5870704"/>
                      <a:ext cx="329970" cy="617362"/>
                      <a:chOff x="11489598" y="5596243"/>
                      <a:chExt cx="329970" cy="617362"/>
                    </a:xfrm>
                  </p:grpSpPr>
                  <p:sp>
                    <p:nvSpPr>
                      <p:cNvPr id="220" name="Freeform 219"/>
                      <p:cNvSpPr/>
                      <p:nvPr/>
                    </p:nvSpPr>
                    <p:spPr>
                      <a:xfrm>
                        <a:off x="11489598" y="562817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1" name="Freeform 220"/>
                      <p:cNvSpPr/>
                      <p:nvPr/>
                    </p:nvSpPr>
                    <p:spPr>
                      <a:xfrm>
                        <a:off x="11606684" y="559624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3" name="Group 132"/>
                    <p:cNvGrpSpPr/>
                    <p:nvPr/>
                  </p:nvGrpSpPr>
                  <p:grpSpPr>
                    <a:xfrm>
                      <a:off x="10820960" y="7455468"/>
                      <a:ext cx="1033148" cy="284196"/>
                      <a:chOff x="4224338" y="4626769"/>
                      <a:chExt cx="1462972" cy="402431"/>
                    </a:xfrm>
                    <a:solidFill>
                      <a:schemeClr val="tx1"/>
                    </a:solidFill>
                  </p:grpSpPr>
                  <p:sp>
                    <p:nvSpPr>
                      <p:cNvPr id="217" name="Freeform 216"/>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Freeform 217"/>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4" name="Group 133"/>
                    <p:cNvGrpSpPr/>
                    <p:nvPr/>
                  </p:nvGrpSpPr>
                  <p:grpSpPr>
                    <a:xfrm>
                      <a:off x="11039997" y="5273380"/>
                      <a:ext cx="566854" cy="787824"/>
                      <a:chOff x="4447819" y="1577591"/>
                      <a:chExt cx="802684" cy="1115586"/>
                    </a:xfrm>
                  </p:grpSpPr>
                  <p:sp>
                    <p:nvSpPr>
                      <p:cNvPr id="215" name="Freeform 214"/>
                      <p:cNvSpPr/>
                      <p:nvPr/>
                    </p:nvSpPr>
                    <p:spPr>
                      <a:xfrm>
                        <a:off x="4868666" y="1864189"/>
                        <a:ext cx="381837" cy="828988"/>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Freeform 211"/>
                      <p:cNvSpPr/>
                      <p:nvPr/>
                    </p:nvSpPr>
                    <p:spPr>
                      <a:xfrm>
                        <a:off x="4447819"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5" name="Freeform 134"/>
                    <p:cNvSpPr/>
                    <p:nvPr/>
                  </p:nvSpPr>
                  <p:spPr>
                    <a:xfrm>
                      <a:off x="11015188" y="6389312"/>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Freeform 135"/>
                    <p:cNvSpPr/>
                    <p:nvPr/>
                  </p:nvSpPr>
                  <p:spPr>
                    <a:xfrm>
                      <a:off x="11750903" y="5991606"/>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Freeform 136"/>
                    <p:cNvSpPr/>
                    <p:nvPr/>
                  </p:nvSpPr>
                  <p:spPr>
                    <a:xfrm>
                      <a:off x="11249892" y="5627532"/>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Freeform 137"/>
                    <p:cNvSpPr/>
                    <p:nvPr/>
                  </p:nvSpPr>
                  <p:spPr>
                    <a:xfrm>
                      <a:off x="10540242" y="4574829"/>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Freeform 138"/>
                    <p:cNvSpPr/>
                    <p:nvPr/>
                  </p:nvSpPr>
                  <p:spPr>
                    <a:xfrm>
                      <a:off x="10183067" y="5835213"/>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Freeform 139"/>
                    <p:cNvSpPr/>
                    <p:nvPr/>
                  </p:nvSpPr>
                  <p:spPr>
                    <a:xfrm>
                      <a:off x="10220732" y="6102593"/>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Freeform 140"/>
                    <p:cNvSpPr/>
                    <p:nvPr/>
                  </p:nvSpPr>
                  <p:spPr>
                    <a:xfrm>
                      <a:off x="10799214" y="5704887"/>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Freeform 141"/>
                    <p:cNvSpPr/>
                    <p:nvPr/>
                  </p:nvSpPr>
                  <p:spPr>
                    <a:xfrm>
                      <a:off x="11177756" y="5934430"/>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Freeform 142"/>
                    <p:cNvSpPr/>
                    <p:nvPr/>
                  </p:nvSpPr>
                  <p:spPr>
                    <a:xfrm>
                      <a:off x="11241658" y="5836895"/>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4" name="Group 143"/>
                    <p:cNvGrpSpPr/>
                    <p:nvPr/>
                  </p:nvGrpSpPr>
                  <p:grpSpPr>
                    <a:xfrm>
                      <a:off x="10540242" y="4840783"/>
                      <a:ext cx="1382306" cy="870575"/>
                      <a:chOff x="3752850" y="996086"/>
                      <a:chExt cx="1928813" cy="1232764"/>
                    </a:xfrm>
                  </p:grpSpPr>
                  <p:grpSp>
                    <p:nvGrpSpPr>
                      <p:cNvPr id="181" name="Group 180"/>
                      <p:cNvGrpSpPr/>
                      <p:nvPr/>
                    </p:nvGrpSpPr>
                    <p:grpSpPr>
                      <a:xfrm>
                        <a:off x="3752850" y="1132799"/>
                        <a:ext cx="1928813" cy="1096051"/>
                        <a:chOff x="3752850" y="1132799"/>
                        <a:chExt cx="1928813" cy="1096051"/>
                      </a:xfrm>
                    </p:grpSpPr>
                    <p:grpSp>
                      <p:nvGrpSpPr>
                        <p:cNvPr id="185" name="Group 184"/>
                        <p:cNvGrpSpPr/>
                        <p:nvPr/>
                      </p:nvGrpSpPr>
                      <p:grpSpPr>
                        <a:xfrm>
                          <a:off x="3752850" y="1132799"/>
                          <a:ext cx="1482387" cy="1096051"/>
                          <a:chOff x="3752850" y="1132799"/>
                          <a:chExt cx="1482387" cy="1096051"/>
                        </a:xfrm>
                      </p:grpSpPr>
                      <p:grpSp>
                        <p:nvGrpSpPr>
                          <p:cNvPr id="188" name="Group 187"/>
                          <p:cNvGrpSpPr/>
                          <p:nvPr/>
                        </p:nvGrpSpPr>
                        <p:grpSpPr>
                          <a:xfrm>
                            <a:off x="4431180" y="1698425"/>
                            <a:ext cx="642937" cy="347068"/>
                            <a:chOff x="4431180" y="1698425"/>
                            <a:chExt cx="642937" cy="347068"/>
                          </a:xfrm>
                        </p:grpSpPr>
                        <p:sp>
                          <p:nvSpPr>
                            <p:cNvPr id="205" name="Freeform 204"/>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6" name="Freeform 205"/>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7" name="Freeform 206"/>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9" name="Group 188"/>
                          <p:cNvGrpSpPr/>
                          <p:nvPr/>
                        </p:nvGrpSpPr>
                        <p:grpSpPr>
                          <a:xfrm>
                            <a:off x="4211678" y="1132799"/>
                            <a:ext cx="978727" cy="487676"/>
                            <a:chOff x="4211678" y="1132799"/>
                            <a:chExt cx="978727" cy="487676"/>
                          </a:xfrm>
                        </p:grpSpPr>
                        <p:sp>
                          <p:nvSpPr>
                            <p:cNvPr id="193" name="Oval 192"/>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4" name="Oval 193"/>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Oval 194"/>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6" name="Oval 195"/>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7" name="Group 196"/>
                            <p:cNvGrpSpPr/>
                            <p:nvPr/>
                          </p:nvGrpSpPr>
                          <p:grpSpPr>
                            <a:xfrm>
                              <a:off x="5007070" y="1288587"/>
                              <a:ext cx="110523" cy="162043"/>
                              <a:chOff x="5007070" y="1288587"/>
                              <a:chExt cx="110523" cy="162043"/>
                            </a:xfrm>
                          </p:grpSpPr>
                          <p:sp>
                            <p:nvSpPr>
                              <p:cNvPr id="202" name="Oval 201"/>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3" name="Oval 202"/>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4" name="Oval 203"/>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8" name="Group 197"/>
                            <p:cNvGrpSpPr/>
                            <p:nvPr/>
                          </p:nvGrpSpPr>
                          <p:grpSpPr>
                            <a:xfrm>
                              <a:off x="4325587" y="1395594"/>
                              <a:ext cx="108000" cy="144000"/>
                              <a:chOff x="5007070" y="1288587"/>
                              <a:chExt cx="110523" cy="162043"/>
                            </a:xfrm>
                          </p:grpSpPr>
                          <p:sp>
                            <p:nvSpPr>
                              <p:cNvPr id="199" name="Oval 198"/>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0" name="Oval 199"/>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1" name="Oval 200"/>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90" name="Freeform 189"/>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Oval 190"/>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2" name="Oval 191"/>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6" name="Freeform 185"/>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Freeform 186"/>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2" name="Arc 181"/>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3" name="Arc 182"/>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4" name="Arc 183"/>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45" name="Arc 144"/>
                    <p:cNvSpPr/>
                    <p:nvPr/>
                  </p:nvSpPr>
                  <p:spPr>
                    <a:xfrm rot="6326081">
                      <a:off x="10923137" y="5288924"/>
                      <a:ext cx="122725" cy="151420"/>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6" name="Arc 145"/>
                    <p:cNvSpPr/>
                    <p:nvPr/>
                  </p:nvSpPr>
                  <p:spPr>
                    <a:xfrm rot="13063333" flipH="1">
                      <a:off x="11448026" y="5178209"/>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7" name="Oval 146"/>
                    <p:cNvSpPr/>
                    <p:nvPr/>
                  </p:nvSpPr>
                  <p:spPr>
                    <a:xfrm rot="20840436">
                      <a:off x="11466143" y="5245217"/>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Freeform 147"/>
                    <p:cNvSpPr/>
                    <p:nvPr/>
                  </p:nvSpPr>
                  <p:spPr>
                    <a:xfrm>
                      <a:off x="10802577" y="6004218"/>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Freeform 148"/>
                    <p:cNvSpPr/>
                    <p:nvPr/>
                  </p:nvSpPr>
                  <p:spPr>
                    <a:xfrm>
                      <a:off x="11044733" y="5846144"/>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Freeform 149"/>
                    <p:cNvSpPr/>
                    <p:nvPr/>
                  </p:nvSpPr>
                  <p:spPr>
                    <a:xfrm>
                      <a:off x="11697207" y="6068120"/>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1" name="Group 150"/>
                    <p:cNvGrpSpPr/>
                    <p:nvPr/>
                  </p:nvGrpSpPr>
                  <p:grpSpPr>
                    <a:xfrm>
                      <a:off x="11062970" y="6409033"/>
                      <a:ext cx="785170" cy="1126389"/>
                      <a:chOff x="8421832" y="3221182"/>
                      <a:chExt cx="1111827" cy="1595004"/>
                    </a:xfrm>
                  </p:grpSpPr>
                  <p:sp>
                    <p:nvSpPr>
                      <p:cNvPr id="178" name="Freeform 177"/>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9" name="Freeform 178"/>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0" name="Freeform 179"/>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2" name="Freeform 151"/>
                    <p:cNvSpPr/>
                    <p:nvPr/>
                  </p:nvSpPr>
                  <p:spPr>
                    <a:xfrm>
                      <a:off x="11611992" y="6362424"/>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Flowchart: Off-page Connector 152"/>
                    <p:cNvSpPr/>
                    <p:nvPr/>
                  </p:nvSpPr>
                  <p:spPr>
                    <a:xfrm>
                      <a:off x="11294957" y="5992911"/>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4" name="Group 153"/>
                    <p:cNvGrpSpPr/>
                    <p:nvPr/>
                  </p:nvGrpSpPr>
                  <p:grpSpPr>
                    <a:xfrm>
                      <a:off x="10500911" y="5667891"/>
                      <a:ext cx="1456758" cy="1048518"/>
                      <a:chOff x="5987936" y="1759315"/>
                      <a:chExt cx="2062817" cy="1484737"/>
                    </a:xfrm>
                  </p:grpSpPr>
                  <p:sp>
                    <p:nvSpPr>
                      <p:cNvPr id="164" name="Freeform 163"/>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Freeform 164"/>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Freeform 165"/>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Freeform 166"/>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Freeform 167"/>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Freeform 168"/>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Freeform 169"/>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Freeform 170"/>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Freeform 171"/>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Freeform 172"/>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Freeform 173"/>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Freeform 174"/>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Freeform 175"/>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Freeform 176"/>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06" name="Group 305"/>
                  <p:cNvGrpSpPr/>
                  <p:nvPr/>
                </p:nvGrpSpPr>
                <p:grpSpPr>
                  <a:xfrm rot="16992120" flipV="1">
                    <a:off x="2542965" y="2499906"/>
                    <a:ext cx="631769" cy="1027266"/>
                    <a:chOff x="309600" y="3102768"/>
                    <a:chExt cx="631769" cy="1027266"/>
                  </a:xfrm>
                </p:grpSpPr>
                <p:sp>
                  <p:nvSpPr>
                    <p:cNvPr id="307" name="Freeform 306"/>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8" name="Freeform 307"/>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9" name="Freeform 308"/>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0" name="Group 309"/>
                  <p:cNvGrpSpPr/>
                  <p:nvPr/>
                </p:nvGrpSpPr>
                <p:grpSpPr>
                  <a:xfrm rot="14824223" flipV="1">
                    <a:off x="1952879" y="3076980"/>
                    <a:ext cx="631769" cy="1027266"/>
                    <a:chOff x="309600" y="3102768"/>
                    <a:chExt cx="631769" cy="1027266"/>
                  </a:xfrm>
                </p:grpSpPr>
                <p:sp>
                  <p:nvSpPr>
                    <p:cNvPr id="311" name="Freeform 310"/>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2" name="Freeform 311"/>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3" name="Freeform 312"/>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4" name="Group 313"/>
                  <p:cNvGrpSpPr/>
                  <p:nvPr/>
                </p:nvGrpSpPr>
                <p:grpSpPr>
                  <a:xfrm rot="16992120" flipV="1">
                    <a:off x="2149125" y="2703820"/>
                    <a:ext cx="631769" cy="1027266"/>
                    <a:chOff x="309600" y="3102768"/>
                    <a:chExt cx="631769" cy="1027266"/>
                  </a:xfrm>
                </p:grpSpPr>
                <p:sp>
                  <p:nvSpPr>
                    <p:cNvPr id="315" name="Freeform 314"/>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6" name="Freeform 315"/>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7" name="Freeform 316"/>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8" name="Group 317"/>
                  <p:cNvGrpSpPr/>
                  <p:nvPr/>
                </p:nvGrpSpPr>
                <p:grpSpPr>
                  <a:xfrm rot="4607880" flipH="1" flipV="1">
                    <a:off x="3181990" y="2519962"/>
                    <a:ext cx="706094" cy="1210233"/>
                    <a:chOff x="309600" y="3102768"/>
                    <a:chExt cx="631769" cy="1027266"/>
                  </a:xfrm>
                </p:grpSpPr>
                <p:sp>
                  <p:nvSpPr>
                    <p:cNvPr id="319" name="Freeform 318"/>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0" name="Freeform 319"/>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Freeform 320"/>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2" name="Group 321"/>
                  <p:cNvGrpSpPr/>
                  <p:nvPr/>
                </p:nvGrpSpPr>
                <p:grpSpPr>
                  <a:xfrm rot="7728883" flipH="1" flipV="1">
                    <a:off x="3390381" y="2964143"/>
                    <a:ext cx="631769" cy="1233053"/>
                    <a:chOff x="309600" y="3102768"/>
                    <a:chExt cx="631769" cy="1027266"/>
                  </a:xfrm>
                </p:grpSpPr>
                <p:sp>
                  <p:nvSpPr>
                    <p:cNvPr id="323" name="Freeform 322"/>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4" name="Freeform 323"/>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5" name="Freeform 324"/>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6" name="Group 325"/>
                  <p:cNvGrpSpPr/>
                  <p:nvPr/>
                </p:nvGrpSpPr>
                <p:grpSpPr>
                  <a:xfrm rot="5974835" flipH="1" flipV="1">
                    <a:off x="3230052" y="2626752"/>
                    <a:ext cx="631769" cy="1409736"/>
                    <a:chOff x="309600" y="3102768"/>
                    <a:chExt cx="631769" cy="1027266"/>
                  </a:xfrm>
                </p:grpSpPr>
                <p:sp>
                  <p:nvSpPr>
                    <p:cNvPr id="327" name="Freeform 326"/>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8" name="Freeform 327"/>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9" name="Freeform 328"/>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35" name="Group 334"/>
                  <p:cNvGrpSpPr/>
                  <p:nvPr/>
                </p:nvGrpSpPr>
                <p:grpSpPr>
                  <a:xfrm rot="14824223" flipV="1">
                    <a:off x="2663816" y="3064830"/>
                    <a:ext cx="517838" cy="794175"/>
                    <a:chOff x="309600" y="3102768"/>
                    <a:chExt cx="631769" cy="1027266"/>
                  </a:xfrm>
                </p:grpSpPr>
                <p:sp>
                  <p:nvSpPr>
                    <p:cNvPr id="336" name="Freeform 335"/>
                    <p:cNvSpPr/>
                    <p:nvPr/>
                  </p:nvSpPr>
                  <p:spPr>
                    <a:xfrm flipH="1">
                      <a:off x="309600" y="3102768"/>
                      <a:ext cx="631769" cy="102726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7" name="Freeform 336"/>
                    <p:cNvSpPr/>
                    <p:nvPr/>
                  </p:nvSpPr>
                  <p:spPr>
                    <a:xfrm flipH="1">
                      <a:off x="463690" y="3169540"/>
                      <a:ext cx="390362" cy="847495"/>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8" name="Freeform 337"/>
                    <p:cNvSpPr/>
                    <p:nvPr/>
                  </p:nvSpPr>
                  <p:spPr>
                    <a:xfrm flipH="1">
                      <a:off x="376373" y="3123313"/>
                      <a:ext cx="308179" cy="59581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grpSp>
        <p:sp>
          <p:nvSpPr>
            <p:cNvPr id="350" name="Oval 349"/>
            <p:cNvSpPr/>
            <p:nvPr/>
          </p:nvSpPr>
          <p:spPr>
            <a:xfrm>
              <a:off x="1114987" y="6162332"/>
              <a:ext cx="79874" cy="79874"/>
            </a:xfrm>
            <a:prstGeom prst="ellipse">
              <a:avLst/>
            </a:prstGeom>
            <a:solidFill>
              <a:srgbClr val="FF0000"/>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5" name="Group 354"/>
          <p:cNvGrpSpPr/>
          <p:nvPr/>
        </p:nvGrpSpPr>
        <p:grpSpPr>
          <a:xfrm>
            <a:off x="9300387" y="1809163"/>
            <a:ext cx="3053786" cy="5911306"/>
            <a:chOff x="9300387" y="1809163"/>
            <a:chExt cx="3053786" cy="5911306"/>
          </a:xfrm>
        </p:grpSpPr>
        <p:grpSp>
          <p:nvGrpSpPr>
            <p:cNvPr id="130" name="Group 129"/>
            <p:cNvGrpSpPr/>
            <p:nvPr/>
          </p:nvGrpSpPr>
          <p:grpSpPr>
            <a:xfrm>
              <a:off x="9300387" y="1809163"/>
              <a:ext cx="3053786" cy="5911306"/>
              <a:chOff x="10308347" y="3462018"/>
              <a:chExt cx="2257747" cy="4370390"/>
            </a:xfrm>
          </p:grpSpPr>
          <p:grpSp>
            <p:nvGrpSpPr>
              <p:cNvPr id="122" name="Group 121"/>
              <p:cNvGrpSpPr/>
              <p:nvPr/>
            </p:nvGrpSpPr>
            <p:grpSpPr>
              <a:xfrm>
                <a:off x="11775463" y="4831255"/>
                <a:ext cx="535991" cy="871530"/>
                <a:chOff x="9959051" y="4516703"/>
                <a:chExt cx="535991" cy="871530"/>
              </a:xfrm>
            </p:grpSpPr>
            <p:sp>
              <p:nvSpPr>
                <p:cNvPr id="123" name="Freeform 122"/>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Freeform 123"/>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Freeform 124"/>
                <p:cNvSpPr/>
                <p:nvPr/>
              </p:nvSpPr>
              <p:spPr>
                <a:xfrm>
                  <a:off x="10176934" y="4534133"/>
                  <a:ext cx="261458" cy="505488"/>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6" name="Group 125"/>
              <p:cNvGrpSpPr/>
              <p:nvPr/>
            </p:nvGrpSpPr>
            <p:grpSpPr>
              <a:xfrm>
                <a:off x="12030103" y="4977472"/>
                <a:ext cx="535991" cy="871530"/>
                <a:chOff x="9959051" y="4516703"/>
                <a:chExt cx="535991" cy="871530"/>
              </a:xfrm>
            </p:grpSpPr>
            <p:sp>
              <p:nvSpPr>
                <p:cNvPr id="127" name="Freeform 126"/>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Freeform 127"/>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7" name="Group 106"/>
              <p:cNvGrpSpPr/>
              <p:nvPr/>
            </p:nvGrpSpPr>
            <p:grpSpPr>
              <a:xfrm>
                <a:off x="10834404" y="4990881"/>
                <a:ext cx="535991" cy="871530"/>
                <a:chOff x="9959051" y="4516703"/>
                <a:chExt cx="535991" cy="871530"/>
              </a:xfrm>
            </p:grpSpPr>
            <p:sp>
              <p:nvSpPr>
                <p:cNvPr id="100" name="Freeform 99"/>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Freeform 100"/>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Freeform 101"/>
                <p:cNvSpPr/>
                <p:nvPr/>
              </p:nvSpPr>
              <p:spPr>
                <a:xfrm>
                  <a:off x="10176934" y="4534133"/>
                  <a:ext cx="261458" cy="505488"/>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8" name="Group 117"/>
              <p:cNvGrpSpPr/>
              <p:nvPr/>
            </p:nvGrpSpPr>
            <p:grpSpPr>
              <a:xfrm>
                <a:off x="11192633" y="4855808"/>
                <a:ext cx="535991" cy="871530"/>
                <a:chOff x="9959051" y="4516703"/>
                <a:chExt cx="535991" cy="871530"/>
              </a:xfrm>
            </p:grpSpPr>
            <p:sp>
              <p:nvSpPr>
                <p:cNvPr id="119" name="Freeform 118"/>
                <p:cNvSpPr/>
                <p:nvPr/>
              </p:nvSpPr>
              <p:spPr>
                <a:xfrm>
                  <a:off x="9959051" y="4516703"/>
                  <a:ext cx="535991" cy="871530"/>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Freeform 119"/>
                <p:cNvSpPr/>
                <p:nvPr/>
              </p:nvSpPr>
              <p:spPr>
                <a:xfrm>
                  <a:off x="10033131" y="4573353"/>
                  <a:ext cx="331182" cy="719013"/>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Freeform 120"/>
                <p:cNvSpPr/>
                <p:nvPr/>
              </p:nvSpPr>
              <p:spPr>
                <a:xfrm>
                  <a:off x="10176934" y="4534133"/>
                  <a:ext cx="261458" cy="505488"/>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3" name="Group 112"/>
              <p:cNvGrpSpPr/>
              <p:nvPr/>
            </p:nvGrpSpPr>
            <p:grpSpPr>
              <a:xfrm>
                <a:off x="10800309" y="4214931"/>
                <a:ext cx="1760491" cy="1185281"/>
                <a:chOff x="8680990" y="3856262"/>
                <a:chExt cx="1760491" cy="1185281"/>
              </a:xfrm>
            </p:grpSpPr>
            <p:sp>
              <p:nvSpPr>
                <p:cNvPr id="114" name="Freeform 113"/>
                <p:cNvSpPr/>
                <p:nvPr/>
              </p:nvSpPr>
              <p:spPr>
                <a:xfrm>
                  <a:off x="8680990" y="3864977"/>
                  <a:ext cx="1760491" cy="1176566"/>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Freeform 114"/>
                <p:cNvSpPr/>
                <p:nvPr/>
              </p:nvSpPr>
              <p:spPr>
                <a:xfrm>
                  <a:off x="8694062" y="3856262"/>
                  <a:ext cx="1729988" cy="1067624"/>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Freeform 115"/>
                <p:cNvSpPr/>
                <p:nvPr/>
              </p:nvSpPr>
              <p:spPr>
                <a:xfrm>
                  <a:off x="9522016" y="3904196"/>
                  <a:ext cx="745158" cy="627502"/>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Freeform 116"/>
                <p:cNvSpPr/>
                <p:nvPr/>
              </p:nvSpPr>
              <p:spPr>
                <a:xfrm flipH="1">
                  <a:off x="8773421" y="3941922"/>
                  <a:ext cx="745158" cy="627502"/>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10308347" y="3462018"/>
                <a:ext cx="2206374" cy="4370390"/>
                <a:chOff x="10125649" y="4352452"/>
                <a:chExt cx="1830951" cy="3626751"/>
              </a:xfrm>
            </p:grpSpPr>
            <p:grpSp>
              <p:nvGrpSpPr>
                <p:cNvPr id="12" name="Group 11"/>
                <p:cNvGrpSpPr/>
                <p:nvPr/>
              </p:nvGrpSpPr>
              <p:grpSpPr>
                <a:xfrm>
                  <a:off x="10775789" y="7689551"/>
                  <a:ext cx="1052983" cy="289652"/>
                  <a:chOff x="4224338" y="4626769"/>
                  <a:chExt cx="1462972" cy="402431"/>
                </a:xfrm>
                <a:solidFill>
                  <a:schemeClr val="tx1"/>
                </a:solidFill>
              </p:grpSpPr>
              <p:sp>
                <p:nvSpPr>
                  <p:cNvPr id="98" name="Freeform 97"/>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Freeform 19"/>
                <p:cNvSpPr/>
                <p:nvPr/>
              </p:nvSpPr>
              <p:spPr>
                <a:xfrm>
                  <a:off x="10973745" y="6602926"/>
                  <a:ext cx="846676" cy="117574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11723584" y="6197585"/>
                  <a:ext cx="202243" cy="318789"/>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1212955" y="5826521"/>
                  <a:ext cx="191959" cy="212526"/>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0489681" y="4753609"/>
                  <a:ext cx="1446547" cy="115518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0125649" y="6038190"/>
                  <a:ext cx="791831" cy="4353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0164037" y="6310703"/>
                  <a:ext cx="739731" cy="174819"/>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10753625" y="5905362"/>
                  <a:ext cx="1110619" cy="80897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1139434" y="6139311"/>
                  <a:ext cx="250232" cy="503892"/>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1204562" y="6039904"/>
                  <a:ext cx="123402" cy="116546"/>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p:cNvGrpSpPr/>
                <p:nvPr/>
              </p:nvGrpSpPr>
              <p:grpSpPr>
                <a:xfrm>
                  <a:off x="10489681" y="5024668"/>
                  <a:ext cx="1408844" cy="887289"/>
                  <a:chOff x="3752850" y="996086"/>
                  <a:chExt cx="1928813" cy="1232764"/>
                </a:xfrm>
              </p:grpSpPr>
              <p:grpSp>
                <p:nvGrpSpPr>
                  <p:cNvPr id="71" name="Group 70"/>
                  <p:cNvGrpSpPr/>
                  <p:nvPr/>
                </p:nvGrpSpPr>
                <p:grpSpPr>
                  <a:xfrm>
                    <a:off x="3752850" y="1132799"/>
                    <a:ext cx="1928813" cy="1096051"/>
                    <a:chOff x="3752850" y="1132799"/>
                    <a:chExt cx="1928813" cy="1096051"/>
                  </a:xfrm>
                </p:grpSpPr>
                <p:grpSp>
                  <p:nvGrpSpPr>
                    <p:cNvPr id="75" name="Group 74"/>
                    <p:cNvGrpSpPr/>
                    <p:nvPr/>
                  </p:nvGrpSpPr>
                  <p:grpSpPr>
                    <a:xfrm>
                      <a:off x="3752850" y="1132799"/>
                      <a:ext cx="1482387" cy="1096051"/>
                      <a:chOff x="3752850" y="1132799"/>
                      <a:chExt cx="1482387" cy="1096051"/>
                    </a:xfrm>
                  </p:grpSpPr>
                  <p:grpSp>
                    <p:nvGrpSpPr>
                      <p:cNvPr id="78" name="Group 77"/>
                      <p:cNvGrpSpPr/>
                      <p:nvPr/>
                    </p:nvGrpSpPr>
                    <p:grpSpPr>
                      <a:xfrm>
                        <a:off x="4431180" y="1698425"/>
                        <a:ext cx="642937" cy="347068"/>
                        <a:chOff x="4431180" y="1698425"/>
                        <a:chExt cx="642937" cy="347068"/>
                      </a:xfrm>
                    </p:grpSpPr>
                    <p:sp>
                      <p:nvSpPr>
                        <p:cNvPr id="95" name="Freeform 94"/>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Freeform 95"/>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Freeform 96"/>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9" name="Group 78"/>
                      <p:cNvGrpSpPr/>
                      <p:nvPr/>
                    </p:nvGrpSpPr>
                    <p:grpSpPr>
                      <a:xfrm>
                        <a:off x="4211678" y="1132799"/>
                        <a:ext cx="978727" cy="487676"/>
                        <a:chOff x="4211678" y="1132799"/>
                        <a:chExt cx="978727" cy="487676"/>
                      </a:xfrm>
                    </p:grpSpPr>
                    <p:sp>
                      <p:nvSpPr>
                        <p:cNvPr id="83" name="Oval 82"/>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7" name="Group 86"/>
                        <p:cNvGrpSpPr/>
                        <p:nvPr/>
                      </p:nvGrpSpPr>
                      <p:grpSpPr>
                        <a:xfrm>
                          <a:off x="5007070" y="1288587"/>
                          <a:ext cx="110523" cy="162043"/>
                          <a:chOff x="5007070" y="1288587"/>
                          <a:chExt cx="110523" cy="162043"/>
                        </a:xfrm>
                      </p:grpSpPr>
                      <p:sp>
                        <p:nvSpPr>
                          <p:cNvPr id="92" name="Oval 91"/>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8" name="Group 87"/>
                        <p:cNvGrpSpPr/>
                        <p:nvPr/>
                      </p:nvGrpSpPr>
                      <p:grpSpPr>
                        <a:xfrm>
                          <a:off x="4325587" y="1395594"/>
                          <a:ext cx="108000" cy="144000"/>
                          <a:chOff x="5007070" y="1288587"/>
                          <a:chExt cx="110523" cy="162043"/>
                        </a:xfrm>
                      </p:grpSpPr>
                      <p:sp>
                        <p:nvSpPr>
                          <p:cNvPr id="89" name="Oval 88"/>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80" name="Freeform 79"/>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6" name="Freeform 75"/>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Freeform 76"/>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2" name="Arc 71"/>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3" name="Arc 72"/>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4" name="Arc 73"/>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0" name="Arc 29"/>
                <p:cNvSpPr/>
                <p:nvPr/>
              </p:nvSpPr>
              <p:spPr>
                <a:xfrm rot="6326081">
                  <a:off x="10879927" y="5481413"/>
                  <a:ext cx="125081" cy="154326"/>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Arc 30"/>
                <p:cNvSpPr/>
                <p:nvPr/>
              </p:nvSpPr>
              <p:spPr>
                <a:xfrm rot="13063333" flipH="1">
                  <a:off x="11414893" y="5368572"/>
                  <a:ext cx="149481" cy="179227"/>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Oval 31"/>
                <p:cNvSpPr/>
                <p:nvPr/>
              </p:nvSpPr>
              <p:spPr>
                <a:xfrm rot="20840436">
                  <a:off x="11433357" y="5436866"/>
                  <a:ext cx="93938" cy="97631"/>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10757053" y="6210439"/>
                  <a:ext cx="236521" cy="191959"/>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11003857" y="6049331"/>
                  <a:ext cx="620439" cy="675284"/>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11668857" y="6275568"/>
                  <a:ext cx="54845" cy="41134"/>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a:off x="10607765" y="4432008"/>
                  <a:ext cx="538811" cy="50626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36"/>
                <p:cNvGrpSpPr/>
                <p:nvPr/>
              </p:nvGrpSpPr>
              <p:grpSpPr>
                <a:xfrm>
                  <a:off x="11022444" y="6623026"/>
                  <a:ext cx="800244" cy="1148013"/>
                  <a:chOff x="8421832" y="3221182"/>
                  <a:chExt cx="1111827" cy="1595004"/>
                </a:xfrm>
              </p:grpSpPr>
              <p:sp>
                <p:nvSpPr>
                  <p:cNvPr id="68" name="Freeform 67"/>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Freeform 68"/>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Freeform 69"/>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Freeform 37"/>
                <p:cNvSpPr/>
                <p:nvPr/>
              </p:nvSpPr>
              <p:spPr>
                <a:xfrm>
                  <a:off x="11582007" y="6575522"/>
                  <a:ext cx="54243" cy="79556"/>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11155320" y="4719392"/>
                  <a:ext cx="183482" cy="131629"/>
                </a:xfrm>
                <a:custGeom>
                  <a:avLst/>
                  <a:gdLst>
                    <a:gd name="connsiteX0" fmla="*/ 0 w 254923"/>
                    <a:gd name="connsiteY0" fmla="*/ 66502 h 182880"/>
                    <a:gd name="connsiteX1" fmla="*/ 138545 w 254923"/>
                    <a:gd name="connsiteY1" fmla="*/ 171796 h 182880"/>
                    <a:gd name="connsiteX2" fmla="*/ 254923 w 254923"/>
                    <a:gd name="connsiteY2" fmla="*/ 182880 h 182880"/>
                    <a:gd name="connsiteX3" fmla="*/ 177338 w 254923"/>
                    <a:gd name="connsiteY3" fmla="*/ 94211 h 182880"/>
                    <a:gd name="connsiteX4" fmla="*/ 27709 w 254923"/>
                    <a:gd name="connsiteY4" fmla="*/ 0 h 182880"/>
                    <a:gd name="connsiteX5" fmla="*/ 0 w 254923"/>
                    <a:gd name="connsiteY5" fmla="*/ 66502 h 18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923" h="182880">
                      <a:moveTo>
                        <a:pt x="0" y="66502"/>
                      </a:moveTo>
                      <a:lnTo>
                        <a:pt x="138545" y="171796"/>
                      </a:lnTo>
                      <a:lnTo>
                        <a:pt x="254923" y="182880"/>
                      </a:lnTo>
                      <a:lnTo>
                        <a:pt x="177338" y="94211"/>
                      </a:lnTo>
                      <a:lnTo>
                        <a:pt x="27709" y="0"/>
                      </a:lnTo>
                      <a:lnTo>
                        <a:pt x="0" y="6650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a:off x="10528590" y="5241337"/>
                  <a:ext cx="129707" cy="98482"/>
                </a:xfrm>
                <a:custGeom>
                  <a:avLst/>
                  <a:gdLst>
                    <a:gd name="connsiteX0" fmla="*/ 0 w 180210"/>
                    <a:gd name="connsiteY0" fmla="*/ 56733 h 136827"/>
                    <a:gd name="connsiteX1" fmla="*/ 50058 w 180210"/>
                    <a:gd name="connsiteY1" fmla="*/ 6675 h 136827"/>
                    <a:gd name="connsiteX2" fmla="*/ 110128 w 180210"/>
                    <a:gd name="connsiteY2" fmla="*/ 0 h 136827"/>
                    <a:gd name="connsiteX3" fmla="*/ 150175 w 180210"/>
                    <a:gd name="connsiteY3" fmla="*/ 43384 h 136827"/>
                    <a:gd name="connsiteX4" fmla="*/ 180210 w 180210"/>
                    <a:gd name="connsiteY4" fmla="*/ 80094 h 136827"/>
                    <a:gd name="connsiteX5" fmla="*/ 173535 w 180210"/>
                    <a:gd name="connsiteY5" fmla="*/ 126815 h 136827"/>
                    <a:gd name="connsiteX6" fmla="*/ 170198 w 180210"/>
                    <a:gd name="connsiteY6" fmla="*/ 136827 h 136827"/>
                    <a:gd name="connsiteX7" fmla="*/ 140163 w 180210"/>
                    <a:gd name="connsiteY7" fmla="*/ 103454 h 136827"/>
                    <a:gd name="connsiteX8" fmla="*/ 110128 w 180210"/>
                    <a:gd name="connsiteY8" fmla="*/ 73419 h 136827"/>
                    <a:gd name="connsiteX9" fmla="*/ 83430 w 180210"/>
                    <a:gd name="connsiteY9" fmla="*/ 63408 h 136827"/>
                    <a:gd name="connsiteX10" fmla="*/ 0 w 180210"/>
                    <a:gd name="connsiteY10" fmla="*/ 56733 h 136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0210" h="136827">
                      <a:moveTo>
                        <a:pt x="0" y="56733"/>
                      </a:moveTo>
                      <a:lnTo>
                        <a:pt x="50058" y="6675"/>
                      </a:lnTo>
                      <a:lnTo>
                        <a:pt x="110128" y="0"/>
                      </a:lnTo>
                      <a:lnTo>
                        <a:pt x="150175" y="43384"/>
                      </a:lnTo>
                      <a:lnTo>
                        <a:pt x="180210" y="80094"/>
                      </a:lnTo>
                      <a:lnTo>
                        <a:pt x="173535" y="126815"/>
                      </a:lnTo>
                      <a:lnTo>
                        <a:pt x="170198" y="136827"/>
                      </a:lnTo>
                      <a:lnTo>
                        <a:pt x="140163" y="103454"/>
                      </a:lnTo>
                      <a:lnTo>
                        <a:pt x="110128" y="73419"/>
                      </a:lnTo>
                      <a:lnTo>
                        <a:pt x="83430" y="63408"/>
                      </a:lnTo>
                      <a:lnTo>
                        <a:pt x="0" y="56733"/>
                      </a:lnTo>
                      <a:close/>
                    </a:path>
                  </a:pathLst>
                </a:cu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lowchart: Off-page Connector 40"/>
                <p:cNvSpPr/>
                <p:nvPr/>
              </p:nvSpPr>
              <p:spPr>
                <a:xfrm>
                  <a:off x="11259562" y="6209187"/>
                  <a:ext cx="25911" cy="25911"/>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11590018" y="6501806"/>
                  <a:ext cx="202242" cy="335928"/>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11288210" y="5886976"/>
                  <a:ext cx="413408" cy="104178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11642622" y="5940927"/>
                  <a:ext cx="287453" cy="567689"/>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10445350" y="5891021"/>
                  <a:ext cx="686217" cy="59888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flipH="1">
                  <a:off x="11284407" y="5887901"/>
                  <a:ext cx="233937" cy="492829"/>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10915876" y="5897285"/>
                  <a:ext cx="327467" cy="1027348"/>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flipH="1">
                  <a:off x="11062945" y="5887901"/>
                  <a:ext cx="177793" cy="514663"/>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11531063" y="5893364"/>
                  <a:ext cx="147397" cy="469614"/>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11548765" y="6300420"/>
                  <a:ext cx="219382" cy="263944"/>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11569510" y="6290957"/>
                  <a:ext cx="213886" cy="278549"/>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10929279" y="5892444"/>
                  <a:ext cx="185103" cy="915232"/>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10929149" y="6522968"/>
                  <a:ext cx="141148" cy="354730"/>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11127259" y="5867655"/>
                  <a:ext cx="140541" cy="291367"/>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11278084" y="5867655"/>
                  <a:ext cx="178248" cy="281083"/>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6" name="Group 55"/>
                <p:cNvGrpSpPr/>
                <p:nvPr/>
              </p:nvGrpSpPr>
              <p:grpSpPr>
                <a:xfrm flipH="1">
                  <a:off x="11148765" y="4360155"/>
                  <a:ext cx="444790" cy="723236"/>
                  <a:chOff x="11816758" y="5390299"/>
                  <a:chExt cx="444790" cy="723236"/>
                </a:xfrm>
              </p:grpSpPr>
              <p:sp>
                <p:nvSpPr>
                  <p:cNvPr id="65" name="Freeform 64"/>
                  <p:cNvSpPr/>
                  <p:nvPr/>
                </p:nvSpPr>
                <p:spPr>
                  <a:xfrm>
                    <a:off x="11816758" y="53902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Freeform 65"/>
                  <p:cNvSpPr/>
                  <p:nvPr/>
                </p:nvSpPr>
                <p:spPr>
                  <a:xfrm>
                    <a:off x="11878233" y="54373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Freeform 66"/>
                  <p:cNvSpPr/>
                  <p:nvPr/>
                </p:nvSpPr>
                <p:spPr>
                  <a:xfrm>
                    <a:off x="11997567" y="54047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7" name="Group 56"/>
                <p:cNvGrpSpPr/>
                <p:nvPr/>
              </p:nvGrpSpPr>
              <p:grpSpPr>
                <a:xfrm flipH="1">
                  <a:off x="10868490" y="4384546"/>
                  <a:ext cx="444790" cy="723236"/>
                  <a:chOff x="11816758" y="5390299"/>
                  <a:chExt cx="444790" cy="723236"/>
                </a:xfrm>
              </p:grpSpPr>
              <p:sp>
                <p:nvSpPr>
                  <p:cNvPr id="62" name="Freeform 61"/>
                  <p:cNvSpPr/>
                  <p:nvPr/>
                </p:nvSpPr>
                <p:spPr>
                  <a:xfrm>
                    <a:off x="11816758" y="5390299"/>
                    <a:ext cx="444790" cy="723236"/>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11878233" y="5437309"/>
                    <a:ext cx="274830" cy="59667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Freeform 63"/>
                  <p:cNvSpPr/>
                  <p:nvPr/>
                </p:nvSpPr>
                <p:spPr>
                  <a:xfrm>
                    <a:off x="11997567" y="5404763"/>
                    <a:ext cx="216970" cy="419477"/>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p:cNvGrpSpPr/>
                <p:nvPr/>
              </p:nvGrpSpPr>
              <p:grpSpPr>
                <a:xfrm>
                  <a:off x="10495663" y="4352452"/>
                  <a:ext cx="1460937" cy="983601"/>
                  <a:chOff x="10495663" y="4352452"/>
                  <a:chExt cx="1460937" cy="983601"/>
                </a:xfrm>
              </p:grpSpPr>
              <p:sp>
                <p:nvSpPr>
                  <p:cNvPr id="59" name="Freeform 58"/>
                  <p:cNvSpPr/>
                  <p:nvPr/>
                </p:nvSpPr>
                <p:spPr>
                  <a:xfrm>
                    <a:off x="10495663" y="4359684"/>
                    <a:ext cx="1460937" cy="976369"/>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10506511" y="4352452"/>
                    <a:ext cx="1435624" cy="885964"/>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11193585" y="4392230"/>
                    <a:ext cx="618367" cy="520730"/>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 name="Group 2"/>
              <p:cNvGrpSpPr/>
              <p:nvPr/>
            </p:nvGrpSpPr>
            <p:grpSpPr>
              <a:xfrm rot="1304777">
                <a:off x="11011261" y="3481962"/>
                <a:ext cx="570853" cy="871530"/>
                <a:chOff x="8341187" y="4738768"/>
                <a:chExt cx="570853" cy="871530"/>
              </a:xfrm>
            </p:grpSpPr>
            <p:sp>
              <p:nvSpPr>
                <p:cNvPr id="103" name="Freeform 102"/>
                <p:cNvSpPr/>
                <p:nvPr/>
              </p:nvSpPr>
              <p:spPr>
                <a:xfrm>
                  <a:off x="8341187" y="4738768"/>
                  <a:ext cx="570853" cy="871530"/>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a:off x="8471917" y="4769271"/>
                  <a:ext cx="392188" cy="753875"/>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Freeform 104"/>
                <p:cNvSpPr/>
                <p:nvPr/>
              </p:nvSpPr>
              <p:spPr>
                <a:xfrm>
                  <a:off x="8471917" y="4791059"/>
                  <a:ext cx="148160" cy="204809"/>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reeform 105"/>
                <p:cNvSpPr/>
                <p:nvPr/>
              </p:nvSpPr>
              <p:spPr>
                <a:xfrm>
                  <a:off x="8563428" y="4860782"/>
                  <a:ext cx="191736" cy="583925"/>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494545"/>
                </a:solidFill>
                <a:ln>
                  <a:solidFill>
                    <a:srgbClr val="4945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51" name="Oval 350"/>
            <p:cNvSpPr/>
            <p:nvPr/>
          </p:nvSpPr>
          <p:spPr>
            <a:xfrm>
              <a:off x="10965157" y="4818086"/>
              <a:ext cx="79874" cy="79874"/>
            </a:xfrm>
            <a:prstGeom prst="ellipse">
              <a:avLst/>
            </a:prstGeom>
            <a:solidFill>
              <a:srgbClr val="FFFF00"/>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3" name="Rounded Rectangular Callout 352"/>
          <p:cNvSpPr/>
          <p:nvPr/>
        </p:nvSpPr>
        <p:spPr>
          <a:xfrm>
            <a:off x="2712836" y="402829"/>
            <a:ext cx="6322214" cy="3332682"/>
          </a:xfrm>
          <a:prstGeom prst="wedgeRoundRectCallout">
            <a:avLst>
              <a:gd name="adj1" fmla="val 62622"/>
              <a:gd name="adj2" fmla="val 44717"/>
              <a:gd name="adj3" fmla="val 16667"/>
            </a:avLst>
          </a:prstGeom>
          <a:solidFill>
            <a:srgbClr val="FFFF89"/>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solidFill>
                  <a:schemeClr val="tx1"/>
                </a:solidFill>
                <a:latin typeface="Arial" panose="020B0604020202020204" pitchFamily="34" charset="0"/>
                <a:cs typeface="Arial" panose="020B0604020202020204" pitchFamily="34" charset="0"/>
              </a:rPr>
              <a:t>Welcome to Tennyson, Miss Gerrard is our Head of House and Mrs S Jones is our Pastoral manager.</a:t>
            </a:r>
            <a:endParaRPr lang="en-GB" sz="1600" dirty="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They can be found in the front offices </a:t>
            </a:r>
            <a:r>
              <a:rPr lang="en-GB" sz="1600" dirty="0">
                <a:solidFill>
                  <a:schemeClr val="tx1"/>
                </a:solidFill>
                <a:latin typeface="Arial" panose="020B0604020202020204" pitchFamily="34" charset="0"/>
                <a:cs typeface="Arial" panose="020B0604020202020204" pitchFamily="34" charset="0"/>
              </a:rPr>
              <a:t>of C Pod and in between working with our lovely Tennyson </a:t>
            </a:r>
            <a:r>
              <a:rPr lang="en-GB" sz="1600" dirty="0" smtClean="0">
                <a:solidFill>
                  <a:schemeClr val="tx1"/>
                </a:solidFill>
                <a:latin typeface="Arial" panose="020B0604020202020204" pitchFamily="34" charset="0"/>
                <a:cs typeface="Arial" panose="020B0604020202020204" pitchFamily="34" charset="0"/>
              </a:rPr>
              <a:t>students they can </a:t>
            </a:r>
            <a:r>
              <a:rPr lang="en-GB" sz="1600" dirty="0">
                <a:solidFill>
                  <a:schemeClr val="tx1"/>
                </a:solidFill>
                <a:latin typeface="Arial" panose="020B0604020202020204" pitchFamily="34" charset="0"/>
                <a:cs typeface="Arial" panose="020B0604020202020204" pitchFamily="34" charset="0"/>
              </a:rPr>
              <a:t>be found debating whose turn it is to make a cup of tea! Tennyson students and staff proudly wear a bright yellow badge on their blazers and we all take great pride in being the Best House in the Academy. We are the current Sports Day Champions, which fills Miss Gerrard with joy as she is also a (very competitive) PE teacher! We can’t wait to meet all of our new Tennyson students in September and introduce you to our wonderful Priory Lincoln Family. See you soon!</a:t>
            </a:r>
          </a:p>
        </p:txBody>
      </p:sp>
      <p:sp>
        <p:nvSpPr>
          <p:cNvPr id="231" name="Rectangle 230">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1136469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82" name="Straight Connector 181"/>
          <p:cNvCxnSpPr/>
          <p:nvPr/>
        </p:nvCxnSpPr>
        <p:spPr>
          <a:xfrm>
            <a:off x="-19429" y="5042386"/>
            <a:ext cx="12973502"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175" name="Rounded Rectangular Callout 174"/>
          <p:cNvSpPr/>
          <p:nvPr/>
        </p:nvSpPr>
        <p:spPr>
          <a:xfrm>
            <a:off x="4177568" y="5511740"/>
            <a:ext cx="5326634" cy="3322814"/>
          </a:xfrm>
          <a:prstGeom prst="wedgeRoundRectCallout">
            <a:avLst>
              <a:gd name="adj1" fmla="val -77421"/>
              <a:gd name="adj2" fmla="val -72316"/>
              <a:gd name="adj3" fmla="val 16667"/>
            </a:avLst>
          </a:prstGeom>
          <a:solidFill>
            <a:srgbClr val="19FF81"/>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smtClean="0">
                <a:solidFill>
                  <a:schemeClr val="tx1"/>
                </a:solidFill>
                <a:latin typeface="Arial" panose="020B0604020202020204" pitchFamily="34" charset="0"/>
                <a:cs typeface="Arial" panose="020B0604020202020204" pitchFamily="34" charset="0"/>
              </a:rPr>
              <a:t>If </a:t>
            </a:r>
            <a:r>
              <a:rPr lang="en-GB" sz="1600" dirty="0">
                <a:solidFill>
                  <a:schemeClr val="tx1"/>
                </a:solidFill>
                <a:latin typeface="Arial" panose="020B0604020202020204" pitchFamily="34" charset="0"/>
                <a:cs typeface="Arial" panose="020B0604020202020204" pitchFamily="34" charset="0"/>
              </a:rPr>
              <a:t>you are lucky enough to join Franklin house, you’ll be with us until you leave in year 11. </a:t>
            </a:r>
            <a:r>
              <a:rPr lang="en-GB" sz="1600" dirty="0" smtClean="0">
                <a:solidFill>
                  <a:schemeClr val="tx1"/>
                </a:solidFill>
                <a:latin typeface="Arial" panose="020B0604020202020204" pitchFamily="34" charset="0"/>
                <a:cs typeface="Arial" panose="020B0604020202020204" pitchFamily="34" charset="0"/>
              </a:rPr>
              <a:t>We wear a Green coloured </a:t>
            </a:r>
            <a:r>
              <a:rPr lang="en-GB" sz="1600" dirty="0">
                <a:solidFill>
                  <a:schemeClr val="tx1"/>
                </a:solidFill>
                <a:latin typeface="Arial" panose="020B0604020202020204" pitchFamily="34" charset="0"/>
                <a:cs typeface="Arial" panose="020B0604020202020204" pitchFamily="34" charset="0"/>
              </a:rPr>
              <a:t>pin badge on our blazer lapel </a:t>
            </a:r>
            <a:r>
              <a:rPr lang="en-GB" sz="1600" dirty="0" smtClean="0">
                <a:solidFill>
                  <a:schemeClr val="tx1"/>
                </a:solidFill>
                <a:latin typeface="Arial" panose="020B0604020202020204" pitchFamily="34" charset="0"/>
                <a:cs typeface="Arial" panose="020B0604020202020204" pitchFamily="34" charset="0"/>
              </a:rPr>
              <a:t>to show we belong to Franklin. </a:t>
            </a:r>
            <a:r>
              <a:rPr lang="en-GB" sz="1600" dirty="0">
                <a:solidFill>
                  <a:schemeClr val="tx1"/>
                </a:solidFill>
                <a:latin typeface="Arial" panose="020B0604020202020204" pitchFamily="34" charset="0"/>
                <a:cs typeface="Arial" panose="020B0604020202020204" pitchFamily="34" charset="0"/>
              </a:rPr>
              <a:t>Belonging to Franklin house is a way of bringing together different year groups and staff for a common purpose – to beat the other houses in the frequent and varied house events that are held all year. </a:t>
            </a:r>
            <a:r>
              <a:rPr lang="en-GB" sz="1600" dirty="0" smtClean="0">
                <a:solidFill>
                  <a:schemeClr val="tx1"/>
                </a:solidFill>
                <a:latin typeface="Arial" panose="020B0604020202020204" pitchFamily="34" charset="0"/>
                <a:cs typeface="Arial" panose="020B0604020202020204" pitchFamily="34" charset="0"/>
              </a:rPr>
              <a:t>Miss Bellaby our Head of House and Mr Perkins our Pastoral Manager cannot </a:t>
            </a:r>
            <a:r>
              <a:rPr lang="en-GB" sz="1600" dirty="0">
                <a:solidFill>
                  <a:schemeClr val="tx1"/>
                </a:solidFill>
                <a:latin typeface="Arial" panose="020B0604020202020204" pitchFamily="34" charset="0"/>
                <a:cs typeface="Arial" panose="020B0604020202020204" pitchFamily="34" charset="0"/>
              </a:rPr>
              <a:t>wait to meet you all.</a:t>
            </a:r>
          </a:p>
        </p:txBody>
      </p:sp>
      <p:grpSp>
        <p:nvGrpSpPr>
          <p:cNvPr id="180" name="Group 179"/>
          <p:cNvGrpSpPr/>
          <p:nvPr/>
        </p:nvGrpSpPr>
        <p:grpSpPr>
          <a:xfrm flipH="1">
            <a:off x="9507175" y="2523115"/>
            <a:ext cx="3220448" cy="5327720"/>
            <a:chOff x="-57479" y="2854193"/>
            <a:chExt cx="3999294" cy="6616197"/>
          </a:xfrm>
        </p:grpSpPr>
        <p:grpSp>
          <p:nvGrpSpPr>
            <p:cNvPr id="11" name="Group 10"/>
            <p:cNvGrpSpPr/>
            <p:nvPr/>
          </p:nvGrpSpPr>
          <p:grpSpPr>
            <a:xfrm flipH="1">
              <a:off x="-57479" y="2854193"/>
              <a:ext cx="3999294" cy="6616197"/>
              <a:chOff x="5537858" y="-345848"/>
              <a:chExt cx="3045842" cy="5038863"/>
            </a:xfrm>
          </p:grpSpPr>
          <p:grpSp>
            <p:nvGrpSpPr>
              <p:cNvPr id="12" name="Group 11"/>
              <p:cNvGrpSpPr/>
              <p:nvPr/>
            </p:nvGrpSpPr>
            <p:grpSpPr>
              <a:xfrm>
                <a:off x="6441136" y="4290584"/>
                <a:ext cx="1462972" cy="402431"/>
                <a:chOff x="4224338" y="4626769"/>
                <a:chExt cx="1462972" cy="402431"/>
              </a:xfrm>
              <a:solidFill>
                <a:schemeClr val="tx1"/>
              </a:solidFill>
            </p:grpSpPr>
            <p:sp>
              <p:nvSpPr>
                <p:cNvPr id="93" name="Freeform 92"/>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Freeform 93"/>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 name="Group 12"/>
              <p:cNvGrpSpPr/>
              <p:nvPr/>
            </p:nvGrpSpPr>
            <p:grpSpPr>
              <a:xfrm>
                <a:off x="7488790" y="874105"/>
                <a:ext cx="1094910" cy="1196545"/>
                <a:chOff x="5185310" y="1251020"/>
                <a:chExt cx="1094910" cy="1196545"/>
              </a:xfrm>
            </p:grpSpPr>
            <p:grpSp>
              <p:nvGrpSpPr>
                <p:cNvPr id="84" name="Group 83"/>
                <p:cNvGrpSpPr/>
                <p:nvPr/>
              </p:nvGrpSpPr>
              <p:grpSpPr>
                <a:xfrm>
                  <a:off x="5662246" y="1251020"/>
                  <a:ext cx="617974" cy="1004835"/>
                  <a:chOff x="5662246" y="1251020"/>
                  <a:chExt cx="617974" cy="1004835"/>
                </a:xfrm>
              </p:grpSpPr>
              <p:sp>
                <p:nvSpPr>
                  <p:cNvPr id="90" name="Freeform 89"/>
                  <p:cNvSpPr/>
                  <p:nvPr/>
                </p:nvSpPr>
                <p:spPr>
                  <a:xfrm>
                    <a:off x="5662246" y="1251020"/>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Freeform 90"/>
                  <p:cNvSpPr/>
                  <p:nvPr/>
                </p:nvSpPr>
                <p:spPr>
                  <a:xfrm>
                    <a:off x="5747657" y="1316334"/>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p:cNvSpPr/>
                  <p:nvPr/>
                </p:nvSpPr>
                <p:spPr>
                  <a:xfrm>
                    <a:off x="5913455" y="1271116"/>
                    <a:ext cx="301450"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5" name="Group 84"/>
                <p:cNvGrpSpPr/>
                <p:nvPr/>
              </p:nvGrpSpPr>
              <p:grpSpPr>
                <a:xfrm>
                  <a:off x="5185310" y="1442730"/>
                  <a:ext cx="658167" cy="1004835"/>
                  <a:chOff x="5185310" y="1442730"/>
                  <a:chExt cx="658167" cy="1004835"/>
                </a:xfrm>
              </p:grpSpPr>
              <p:sp>
                <p:nvSpPr>
                  <p:cNvPr id="86" name="Freeform 85"/>
                  <p:cNvSpPr/>
                  <p:nvPr/>
                </p:nvSpPr>
                <p:spPr>
                  <a:xfrm>
                    <a:off x="5185310" y="1442730"/>
                    <a:ext cx="658167" cy="1004835"/>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5336035" y="1477899"/>
                    <a:ext cx="452176"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Freeform 87"/>
                  <p:cNvSpPr/>
                  <p:nvPr/>
                </p:nvSpPr>
                <p:spPr>
                  <a:xfrm>
                    <a:off x="5336036" y="1503020"/>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Freeform 88"/>
                  <p:cNvSpPr/>
                  <p:nvPr/>
                </p:nvSpPr>
                <p:spPr>
                  <a:xfrm>
                    <a:off x="5441542" y="1583406"/>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4" name="Freeform 13"/>
              <p:cNvSpPr/>
              <p:nvPr/>
            </p:nvSpPr>
            <p:spPr>
              <a:xfrm>
                <a:off x="6716169" y="2780871"/>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7757965" y="2217706"/>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7048517" y="1702165"/>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6043630" y="211503"/>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5537858" y="1996249"/>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5591193" y="2374868"/>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6410342" y="1811703"/>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a:off x="6946370" y="2136743"/>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7036857" y="1998631"/>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p:cNvGrpSpPr/>
              <p:nvPr/>
            </p:nvGrpSpPr>
            <p:grpSpPr>
              <a:xfrm>
                <a:off x="6043630" y="588102"/>
                <a:ext cx="1957391" cy="1232764"/>
                <a:chOff x="3752850" y="996086"/>
                <a:chExt cx="1928813" cy="1232764"/>
              </a:xfrm>
            </p:grpSpPr>
            <p:grpSp>
              <p:nvGrpSpPr>
                <p:cNvPr id="57" name="Group 56"/>
                <p:cNvGrpSpPr/>
                <p:nvPr/>
              </p:nvGrpSpPr>
              <p:grpSpPr>
                <a:xfrm>
                  <a:off x="3752850" y="1132799"/>
                  <a:ext cx="1928813" cy="1096051"/>
                  <a:chOff x="3752850" y="1132799"/>
                  <a:chExt cx="1928813" cy="1096051"/>
                </a:xfrm>
              </p:grpSpPr>
              <p:grpSp>
                <p:nvGrpSpPr>
                  <p:cNvPr id="61" name="Group 60"/>
                  <p:cNvGrpSpPr/>
                  <p:nvPr/>
                </p:nvGrpSpPr>
                <p:grpSpPr>
                  <a:xfrm>
                    <a:off x="3752850" y="1132799"/>
                    <a:ext cx="1482387" cy="1096051"/>
                    <a:chOff x="3752850" y="1132799"/>
                    <a:chExt cx="1482387" cy="1096051"/>
                  </a:xfrm>
                </p:grpSpPr>
                <p:grpSp>
                  <p:nvGrpSpPr>
                    <p:cNvPr id="64" name="Group 63"/>
                    <p:cNvGrpSpPr/>
                    <p:nvPr/>
                  </p:nvGrpSpPr>
                  <p:grpSpPr>
                    <a:xfrm>
                      <a:off x="4431180" y="1698425"/>
                      <a:ext cx="642937" cy="347068"/>
                      <a:chOff x="4431180" y="1698425"/>
                      <a:chExt cx="642937" cy="347068"/>
                    </a:xfrm>
                  </p:grpSpPr>
                  <p:sp>
                    <p:nvSpPr>
                      <p:cNvPr id="81" name="Freeform 8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211678" y="1132799"/>
                      <a:ext cx="978727" cy="487676"/>
                      <a:chOff x="4211678" y="1132799"/>
                      <a:chExt cx="978727" cy="487676"/>
                    </a:xfrm>
                  </p:grpSpPr>
                  <p:sp>
                    <p:nvSpPr>
                      <p:cNvPr id="69" name="Oval 68"/>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p:cNvGrpSpPr/>
                      <p:nvPr/>
                    </p:nvGrpSpPr>
                    <p:grpSpPr>
                      <a:xfrm>
                        <a:off x="5007070" y="1288587"/>
                        <a:ext cx="110523" cy="162043"/>
                        <a:chOff x="5007070" y="1288587"/>
                        <a:chExt cx="110523" cy="162043"/>
                      </a:xfrm>
                    </p:grpSpPr>
                    <p:sp>
                      <p:nvSpPr>
                        <p:cNvPr id="78" name="Oval 77"/>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4" name="Group 73"/>
                      <p:cNvGrpSpPr/>
                      <p:nvPr/>
                    </p:nvGrpSpPr>
                    <p:grpSpPr>
                      <a:xfrm>
                        <a:off x="4325587" y="1395594"/>
                        <a:ext cx="108000" cy="144000"/>
                        <a:chOff x="5007070" y="1288587"/>
                        <a:chExt cx="110523" cy="162043"/>
                      </a:xfrm>
                    </p:grpSpPr>
                    <p:sp>
                      <p:nvSpPr>
                        <p:cNvPr id="75" name="Oval 74"/>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6" name="Freeform 6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2" name="Freeform 6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8" name="Arc 57"/>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9" name="Arc 5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Arc 5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4" name="Arc 23"/>
              <p:cNvSpPr/>
              <p:nvPr/>
            </p:nvSpPr>
            <p:spPr>
              <a:xfrm rot="6326081">
                <a:off x="6585821" y="1222685"/>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Arc 24"/>
              <p:cNvSpPr/>
              <p:nvPr/>
            </p:nvSpPr>
            <p:spPr>
              <a:xfrm rot="13063333" flipH="1">
                <a:off x="7329082" y="1065909"/>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Oval 25"/>
              <p:cNvSpPr/>
              <p:nvPr/>
            </p:nvSpPr>
            <p:spPr>
              <a:xfrm rot="20840436">
                <a:off x="7354735" y="1160794"/>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6415105" y="2235565"/>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6758005" y="2011728"/>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7681930" y="2326053"/>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6051940" y="-345848"/>
                <a:ext cx="2029767" cy="1366576"/>
                <a:chOff x="3753059" y="60290"/>
                <a:chExt cx="2029767" cy="1366576"/>
              </a:xfrm>
            </p:grpSpPr>
            <p:sp>
              <p:nvSpPr>
                <p:cNvPr id="53" name="Freeform 52"/>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Freeform 30"/>
              <p:cNvSpPr/>
              <p:nvPr/>
            </p:nvSpPr>
            <p:spPr>
              <a:xfrm>
                <a:off x="8008711" y="808490"/>
                <a:ext cx="160773" cy="241160"/>
              </a:xfrm>
              <a:custGeom>
                <a:avLst/>
                <a:gdLst>
                  <a:gd name="connsiteX0" fmla="*/ 0 w 160773"/>
                  <a:gd name="connsiteY0" fmla="*/ 120580 h 241160"/>
                  <a:gd name="connsiteX1" fmla="*/ 40193 w 160773"/>
                  <a:gd name="connsiteY1" fmla="*/ 0 h 241160"/>
                  <a:gd name="connsiteX2" fmla="*/ 90435 w 160773"/>
                  <a:gd name="connsiteY2" fmla="*/ 5024 h 241160"/>
                  <a:gd name="connsiteX3" fmla="*/ 120580 w 160773"/>
                  <a:gd name="connsiteY3" fmla="*/ 20096 h 241160"/>
                  <a:gd name="connsiteX4" fmla="*/ 145701 w 160773"/>
                  <a:gd name="connsiteY4" fmla="*/ 60290 h 241160"/>
                  <a:gd name="connsiteX5" fmla="*/ 160773 w 160773"/>
                  <a:gd name="connsiteY5" fmla="*/ 100483 h 241160"/>
                  <a:gd name="connsiteX6" fmla="*/ 160773 w 160773"/>
                  <a:gd name="connsiteY6" fmla="*/ 145701 h 241160"/>
                  <a:gd name="connsiteX7" fmla="*/ 125604 w 160773"/>
                  <a:gd name="connsiteY7" fmla="*/ 211015 h 241160"/>
                  <a:gd name="connsiteX8" fmla="*/ 95459 w 160773"/>
                  <a:gd name="connsiteY8" fmla="*/ 241160 h 241160"/>
                  <a:gd name="connsiteX9" fmla="*/ 55266 w 160773"/>
                  <a:gd name="connsiteY9" fmla="*/ 241160 h 241160"/>
                  <a:gd name="connsiteX10" fmla="*/ 40193 w 160773"/>
                  <a:gd name="connsiteY10" fmla="*/ 180870 h 241160"/>
                  <a:gd name="connsiteX11" fmla="*/ 0 w 160773"/>
                  <a:gd name="connsiteY11" fmla="*/ 120580 h 241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0773" h="241160">
                    <a:moveTo>
                      <a:pt x="0" y="120580"/>
                    </a:moveTo>
                    <a:lnTo>
                      <a:pt x="40193" y="0"/>
                    </a:lnTo>
                    <a:lnTo>
                      <a:pt x="90435" y="5024"/>
                    </a:lnTo>
                    <a:lnTo>
                      <a:pt x="120580" y="20096"/>
                    </a:lnTo>
                    <a:lnTo>
                      <a:pt x="145701" y="60290"/>
                    </a:lnTo>
                    <a:lnTo>
                      <a:pt x="160773" y="100483"/>
                    </a:lnTo>
                    <a:lnTo>
                      <a:pt x="160773" y="145701"/>
                    </a:lnTo>
                    <a:lnTo>
                      <a:pt x="125604" y="211015"/>
                    </a:lnTo>
                    <a:lnTo>
                      <a:pt x="95459" y="241160"/>
                    </a:lnTo>
                    <a:lnTo>
                      <a:pt x="55266" y="241160"/>
                    </a:lnTo>
                    <a:lnTo>
                      <a:pt x="40193" y="180870"/>
                    </a:lnTo>
                    <a:lnTo>
                      <a:pt x="0" y="120580"/>
                    </a:lnTo>
                    <a:close/>
                  </a:path>
                </a:pathLst>
              </a:cu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p:cNvGrpSpPr/>
              <p:nvPr/>
            </p:nvGrpSpPr>
            <p:grpSpPr>
              <a:xfrm>
                <a:off x="6783829" y="2808797"/>
                <a:ext cx="1111827" cy="1595004"/>
                <a:chOff x="8421832" y="3221182"/>
                <a:chExt cx="1111827" cy="1595004"/>
              </a:xfrm>
            </p:grpSpPr>
            <p:sp>
              <p:nvSpPr>
                <p:cNvPr id="50" name="Freeform 49"/>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3" name="Freeform 32"/>
              <p:cNvSpPr/>
              <p:nvPr/>
            </p:nvSpPr>
            <p:spPr>
              <a:xfrm>
                <a:off x="7561263" y="2742797"/>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lowchart: Off-page Connector 33"/>
              <p:cNvSpPr/>
              <p:nvPr/>
            </p:nvSpPr>
            <p:spPr>
              <a:xfrm>
                <a:off x="7112331" y="2219555"/>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987936" y="1759315"/>
                <a:ext cx="2062817" cy="1484737"/>
                <a:chOff x="5987936" y="1759315"/>
                <a:chExt cx="2062817" cy="1484737"/>
              </a:xfrm>
            </p:grpSpPr>
            <p:sp>
              <p:nvSpPr>
                <p:cNvPr id="36" name="Freeform 35"/>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77" name="Oval 176"/>
            <p:cNvSpPr/>
            <p:nvPr/>
          </p:nvSpPr>
          <p:spPr>
            <a:xfrm>
              <a:off x="1610287" y="6238532"/>
              <a:ext cx="79874" cy="79874"/>
            </a:xfrm>
            <a:prstGeom prst="ellipse">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9" name="Group 178"/>
          <p:cNvGrpSpPr/>
          <p:nvPr/>
        </p:nvGrpSpPr>
        <p:grpSpPr>
          <a:xfrm flipH="1">
            <a:off x="291147" y="2212850"/>
            <a:ext cx="3661026" cy="6829786"/>
            <a:chOff x="9393223" y="2569236"/>
            <a:chExt cx="3027376" cy="5647687"/>
          </a:xfrm>
        </p:grpSpPr>
        <p:grpSp>
          <p:nvGrpSpPr>
            <p:cNvPr id="95" name="Group 94"/>
            <p:cNvGrpSpPr/>
            <p:nvPr/>
          </p:nvGrpSpPr>
          <p:grpSpPr>
            <a:xfrm flipH="1">
              <a:off x="9393223" y="2569236"/>
              <a:ext cx="3027376" cy="5647687"/>
              <a:chOff x="3403756" y="686474"/>
              <a:chExt cx="2568316" cy="4791293"/>
            </a:xfrm>
          </p:grpSpPr>
          <p:sp>
            <p:nvSpPr>
              <p:cNvPr id="101" name="Freeform 100"/>
              <p:cNvSpPr/>
              <p:nvPr/>
            </p:nvSpPr>
            <p:spPr>
              <a:xfrm flipH="1">
                <a:off x="4781627" y="1310211"/>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9E500A"/>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2" name="Group 101"/>
              <p:cNvGrpSpPr/>
              <p:nvPr/>
            </p:nvGrpSpPr>
            <p:grpSpPr>
              <a:xfrm flipH="1">
                <a:off x="3403756" y="686474"/>
                <a:ext cx="2055630" cy="1360144"/>
                <a:chOff x="1132982" y="309657"/>
                <a:chExt cx="2156672" cy="1424424"/>
              </a:xfrm>
            </p:grpSpPr>
            <p:sp>
              <p:nvSpPr>
                <p:cNvPr id="172" name="Freeform 171"/>
                <p:cNvSpPr/>
                <p:nvPr/>
              </p:nvSpPr>
              <p:spPr>
                <a:xfrm>
                  <a:off x="1132982" y="309657"/>
                  <a:ext cx="2156672" cy="142442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Freeform 172"/>
                <p:cNvSpPr/>
                <p:nvPr/>
              </p:nvSpPr>
              <p:spPr>
                <a:xfrm>
                  <a:off x="1194913" y="608386"/>
                  <a:ext cx="655745" cy="808752"/>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Freeform 173"/>
                <p:cNvSpPr/>
                <p:nvPr/>
              </p:nvSpPr>
              <p:spPr>
                <a:xfrm>
                  <a:off x="1843372" y="397090"/>
                  <a:ext cx="1315133" cy="1216771"/>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3" name="Group 102"/>
              <p:cNvGrpSpPr/>
              <p:nvPr/>
            </p:nvGrpSpPr>
            <p:grpSpPr>
              <a:xfrm flipH="1">
                <a:off x="3605822" y="5075336"/>
                <a:ext cx="1462972" cy="402431"/>
                <a:chOff x="4224338" y="4626769"/>
                <a:chExt cx="1462972" cy="402431"/>
              </a:xfrm>
              <a:solidFill>
                <a:schemeClr val="tx1"/>
              </a:solidFill>
            </p:grpSpPr>
            <p:sp>
              <p:nvSpPr>
                <p:cNvPr id="170" name="Freeform 169"/>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Freeform 170"/>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4" name="Freeform 103"/>
              <p:cNvSpPr/>
              <p:nvPr/>
            </p:nvSpPr>
            <p:spPr>
              <a:xfrm flipH="1">
                <a:off x="3656550" y="3425130"/>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Freeform 104"/>
              <p:cNvSpPr/>
              <p:nvPr/>
            </p:nvSpPr>
            <p:spPr>
              <a:xfrm flipH="1">
                <a:off x="3617423" y="3565623"/>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reeform 105"/>
              <p:cNvSpPr/>
              <p:nvPr/>
            </p:nvSpPr>
            <p:spPr>
              <a:xfrm flipH="1">
                <a:off x="4194713" y="2486917"/>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Freeform 106"/>
              <p:cNvSpPr/>
              <p:nvPr/>
            </p:nvSpPr>
            <p:spPr>
              <a:xfrm flipH="1">
                <a:off x="3470977" y="3002458"/>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Freeform 107"/>
              <p:cNvSpPr/>
              <p:nvPr/>
            </p:nvSpPr>
            <p:spPr>
              <a:xfrm flipH="1">
                <a:off x="3409766" y="954692"/>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Freeform 108"/>
              <p:cNvSpPr/>
              <p:nvPr/>
            </p:nvSpPr>
            <p:spPr>
              <a:xfrm flipH="1">
                <a:off x="4871934" y="2781001"/>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Freeform 109"/>
              <p:cNvSpPr/>
              <p:nvPr/>
            </p:nvSpPr>
            <p:spPr>
              <a:xfrm flipH="1">
                <a:off x="4890985" y="3159620"/>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Freeform 110"/>
              <p:cNvSpPr/>
              <p:nvPr/>
            </p:nvSpPr>
            <p:spPr>
              <a:xfrm flipH="1">
                <a:off x="3556538" y="2596455"/>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Freeform 111"/>
              <p:cNvSpPr/>
              <p:nvPr/>
            </p:nvSpPr>
            <p:spPr>
              <a:xfrm flipH="1">
                <a:off x="4215898" y="2921495"/>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Freeform 112"/>
              <p:cNvSpPr/>
              <p:nvPr/>
            </p:nvSpPr>
            <p:spPr>
              <a:xfrm flipH="1">
                <a:off x="4301623" y="2783383"/>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4" name="Group 113"/>
              <p:cNvGrpSpPr/>
              <p:nvPr/>
            </p:nvGrpSpPr>
            <p:grpSpPr>
              <a:xfrm flipH="1">
                <a:off x="3508909" y="1372854"/>
                <a:ext cx="1957391" cy="1232764"/>
                <a:chOff x="3752850" y="996086"/>
                <a:chExt cx="1928813" cy="1232764"/>
              </a:xfrm>
            </p:grpSpPr>
            <p:grpSp>
              <p:nvGrpSpPr>
                <p:cNvPr id="143" name="Group 142"/>
                <p:cNvGrpSpPr/>
                <p:nvPr/>
              </p:nvGrpSpPr>
              <p:grpSpPr>
                <a:xfrm>
                  <a:off x="3752850" y="1132799"/>
                  <a:ext cx="1928813" cy="1096051"/>
                  <a:chOff x="3752850" y="1132799"/>
                  <a:chExt cx="1928813" cy="1096051"/>
                </a:xfrm>
              </p:grpSpPr>
              <p:grpSp>
                <p:nvGrpSpPr>
                  <p:cNvPr id="147" name="Group 146"/>
                  <p:cNvGrpSpPr/>
                  <p:nvPr/>
                </p:nvGrpSpPr>
                <p:grpSpPr>
                  <a:xfrm>
                    <a:off x="3752850" y="1132799"/>
                    <a:ext cx="1482387" cy="1096051"/>
                    <a:chOff x="3752850" y="1132799"/>
                    <a:chExt cx="1482387" cy="1096051"/>
                  </a:xfrm>
                </p:grpSpPr>
                <p:grpSp>
                  <p:nvGrpSpPr>
                    <p:cNvPr id="150" name="Group 149"/>
                    <p:cNvGrpSpPr/>
                    <p:nvPr/>
                  </p:nvGrpSpPr>
                  <p:grpSpPr>
                    <a:xfrm>
                      <a:off x="4431180" y="1698425"/>
                      <a:ext cx="642937" cy="347068"/>
                      <a:chOff x="4431180" y="1698425"/>
                      <a:chExt cx="642937" cy="347068"/>
                    </a:xfrm>
                  </p:grpSpPr>
                  <p:sp>
                    <p:nvSpPr>
                      <p:cNvPr id="167" name="Freeform 166"/>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Freeform 167"/>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Freeform 168"/>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1" name="Group 150"/>
                    <p:cNvGrpSpPr/>
                    <p:nvPr/>
                  </p:nvGrpSpPr>
                  <p:grpSpPr>
                    <a:xfrm>
                      <a:off x="4211678" y="1132799"/>
                      <a:ext cx="978727" cy="487676"/>
                      <a:chOff x="4211678" y="1132799"/>
                      <a:chExt cx="978727" cy="487676"/>
                    </a:xfrm>
                  </p:grpSpPr>
                  <p:sp>
                    <p:nvSpPr>
                      <p:cNvPr id="155" name="Oval 154"/>
                      <p:cNvSpPr/>
                      <p:nvPr/>
                    </p:nvSpPr>
                    <p:spPr>
                      <a:xfrm rot="21299759">
                        <a:off x="4898199" y="1132799"/>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p:cNvSpPr/>
                      <p:nvPr/>
                    </p:nvSpPr>
                    <p:spPr>
                      <a:xfrm rot="21299759">
                        <a:off x="4211678" y="1219032"/>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Oval 157"/>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9" name="Group 158"/>
                      <p:cNvGrpSpPr/>
                      <p:nvPr/>
                    </p:nvGrpSpPr>
                    <p:grpSpPr>
                      <a:xfrm>
                        <a:off x="5007070" y="1288587"/>
                        <a:ext cx="110523" cy="162043"/>
                        <a:chOff x="5007070" y="1288587"/>
                        <a:chExt cx="110523" cy="162043"/>
                      </a:xfrm>
                    </p:grpSpPr>
                    <p:sp>
                      <p:nvSpPr>
                        <p:cNvPr id="164" name="Oval 163"/>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Oval 164"/>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Oval 165"/>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0" name="Group 159"/>
                      <p:cNvGrpSpPr/>
                      <p:nvPr/>
                    </p:nvGrpSpPr>
                    <p:grpSpPr>
                      <a:xfrm>
                        <a:off x="4325587" y="1395594"/>
                        <a:ext cx="108000" cy="144000"/>
                        <a:chOff x="5007070" y="1288587"/>
                        <a:chExt cx="110523" cy="162043"/>
                      </a:xfrm>
                    </p:grpSpPr>
                    <p:sp>
                      <p:nvSpPr>
                        <p:cNvPr id="161" name="Oval 160"/>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Oval 161"/>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Oval 162"/>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52" name="Freeform 151"/>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w="38100">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8" name="Freeform 147"/>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Freeform 148"/>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4" name="Arc 143"/>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5" name="Arc 144"/>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6" name="Arc 145"/>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15" name="Arc 114"/>
              <p:cNvSpPr/>
              <p:nvPr/>
            </p:nvSpPr>
            <p:spPr>
              <a:xfrm rot="15273919" flipH="1">
                <a:off x="4750327" y="2007437"/>
                <a:ext cx="173782" cy="21441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6" name="Arc 115"/>
              <p:cNvSpPr/>
              <p:nvPr/>
            </p:nvSpPr>
            <p:spPr>
              <a:xfrm rot="8536667">
                <a:off x="3973165" y="1850661"/>
                <a:ext cx="207683" cy="249011"/>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7" name="Oval 116"/>
              <p:cNvSpPr/>
              <p:nvPr/>
            </p:nvSpPr>
            <p:spPr>
              <a:xfrm rot="759564" flipH="1">
                <a:off x="4024681" y="1945546"/>
                <a:ext cx="130514"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Freeform 117"/>
              <p:cNvSpPr/>
              <p:nvPr/>
            </p:nvSpPr>
            <p:spPr>
              <a:xfrm flipH="1">
                <a:off x="4766212" y="3020317"/>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Freeform 118"/>
              <p:cNvSpPr/>
              <p:nvPr/>
            </p:nvSpPr>
            <p:spPr>
              <a:xfrm flipH="1">
                <a:off x="3889912" y="2796480"/>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Freeform 119"/>
              <p:cNvSpPr/>
              <p:nvPr/>
            </p:nvSpPr>
            <p:spPr>
              <a:xfrm flipH="1">
                <a:off x="3751800" y="3110805"/>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Freeform 120"/>
              <p:cNvSpPr/>
              <p:nvPr/>
            </p:nvSpPr>
            <p:spPr>
              <a:xfrm flipH="1">
                <a:off x="3668866" y="3132185"/>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Freeform 121"/>
              <p:cNvSpPr/>
              <p:nvPr/>
            </p:nvSpPr>
            <p:spPr>
              <a:xfrm flipH="1">
                <a:off x="3663500" y="912234"/>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Freeform 122"/>
              <p:cNvSpPr/>
              <p:nvPr/>
            </p:nvSpPr>
            <p:spPr>
              <a:xfrm flipH="1">
                <a:off x="3614256" y="857644"/>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4" name="Group 123"/>
              <p:cNvGrpSpPr/>
              <p:nvPr/>
            </p:nvGrpSpPr>
            <p:grpSpPr>
              <a:xfrm flipH="1">
                <a:off x="3615097" y="3611084"/>
                <a:ext cx="1111827" cy="1595004"/>
                <a:chOff x="8421832" y="3221182"/>
                <a:chExt cx="1111827" cy="1595004"/>
              </a:xfrm>
            </p:grpSpPr>
            <p:sp>
              <p:nvSpPr>
                <p:cNvPr id="140" name="Freeform 139"/>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Freeform 140"/>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Freeform 141"/>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5" name="Freeform 124"/>
              <p:cNvSpPr/>
              <p:nvPr/>
            </p:nvSpPr>
            <p:spPr>
              <a:xfrm flipH="1">
                <a:off x="3871387" y="3522841"/>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Freeform 125"/>
              <p:cNvSpPr/>
              <p:nvPr/>
            </p:nvSpPr>
            <p:spPr>
              <a:xfrm>
                <a:off x="3471253" y="2656527"/>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Freeform 126"/>
              <p:cNvSpPr/>
              <p:nvPr/>
            </p:nvSpPr>
            <p:spPr>
              <a:xfrm>
                <a:off x="3865615" y="2587189"/>
                <a:ext cx="502703" cy="1451772"/>
              </a:xfrm>
              <a:custGeom>
                <a:avLst/>
                <a:gdLst>
                  <a:gd name="connsiteX0" fmla="*/ 143011 w 502703"/>
                  <a:gd name="connsiteY0" fmla="*/ 13001 h 1451772"/>
                  <a:gd name="connsiteX1" fmla="*/ 247018 w 502703"/>
                  <a:gd name="connsiteY1" fmla="*/ 0 h 1451772"/>
                  <a:gd name="connsiteX2" fmla="*/ 351026 w 502703"/>
                  <a:gd name="connsiteY2" fmla="*/ 143010 h 1451772"/>
                  <a:gd name="connsiteX3" fmla="*/ 411697 w 502703"/>
                  <a:gd name="connsiteY3" fmla="*/ 381361 h 1451772"/>
                  <a:gd name="connsiteX4" fmla="*/ 485369 w 502703"/>
                  <a:gd name="connsiteY4" fmla="*/ 624045 h 1451772"/>
                  <a:gd name="connsiteX5" fmla="*/ 502703 w 502703"/>
                  <a:gd name="connsiteY5" fmla="*/ 836394 h 1451772"/>
                  <a:gd name="connsiteX6" fmla="*/ 498370 w 502703"/>
                  <a:gd name="connsiteY6" fmla="*/ 1157084 h 1451772"/>
                  <a:gd name="connsiteX7" fmla="*/ 459367 w 502703"/>
                  <a:gd name="connsiteY7" fmla="*/ 1347765 h 1451772"/>
                  <a:gd name="connsiteX8" fmla="*/ 429031 w 502703"/>
                  <a:gd name="connsiteY8" fmla="*/ 1417103 h 1451772"/>
                  <a:gd name="connsiteX9" fmla="*/ 312023 w 502703"/>
                  <a:gd name="connsiteY9" fmla="*/ 1451772 h 1451772"/>
                  <a:gd name="connsiteX10" fmla="*/ 138677 w 502703"/>
                  <a:gd name="connsiteY10" fmla="*/ 1382434 h 1451772"/>
                  <a:gd name="connsiteX11" fmla="*/ 125676 w 502703"/>
                  <a:gd name="connsiteY11" fmla="*/ 1174419 h 1451772"/>
                  <a:gd name="connsiteX12" fmla="*/ 0 w 502703"/>
                  <a:gd name="connsiteY12" fmla="*/ 840728 h 1451772"/>
                  <a:gd name="connsiteX13" fmla="*/ 125676 w 502703"/>
                  <a:gd name="connsiteY13" fmla="*/ 273020 h 1451772"/>
                  <a:gd name="connsiteX14" fmla="*/ 143011 w 502703"/>
                  <a:gd name="connsiteY14" fmla="*/ 13001 h 145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2703" h="1451772">
                    <a:moveTo>
                      <a:pt x="143011" y="13001"/>
                    </a:moveTo>
                    <a:lnTo>
                      <a:pt x="247018" y="0"/>
                    </a:lnTo>
                    <a:lnTo>
                      <a:pt x="351026" y="143010"/>
                    </a:lnTo>
                    <a:lnTo>
                      <a:pt x="411697" y="381361"/>
                    </a:lnTo>
                    <a:lnTo>
                      <a:pt x="485369" y="624045"/>
                    </a:lnTo>
                    <a:lnTo>
                      <a:pt x="502703" y="836394"/>
                    </a:lnTo>
                    <a:cubicBezTo>
                      <a:pt x="501259" y="943291"/>
                      <a:pt x="499814" y="1050187"/>
                      <a:pt x="498370" y="1157084"/>
                    </a:cubicBezTo>
                    <a:lnTo>
                      <a:pt x="459367" y="1347765"/>
                    </a:lnTo>
                    <a:lnTo>
                      <a:pt x="429031" y="1417103"/>
                    </a:lnTo>
                    <a:lnTo>
                      <a:pt x="312023" y="1451772"/>
                    </a:lnTo>
                    <a:lnTo>
                      <a:pt x="138677" y="1382434"/>
                    </a:lnTo>
                    <a:lnTo>
                      <a:pt x="125676" y="1174419"/>
                    </a:lnTo>
                    <a:lnTo>
                      <a:pt x="0" y="840728"/>
                    </a:lnTo>
                    <a:lnTo>
                      <a:pt x="125676" y="273020"/>
                    </a:lnTo>
                    <a:lnTo>
                      <a:pt x="143011" y="13001"/>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Freeform 127"/>
              <p:cNvSpPr/>
              <p:nvPr/>
            </p:nvSpPr>
            <p:spPr>
              <a:xfrm flipH="1">
                <a:off x="3814659" y="2579786"/>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Freeform 128"/>
              <p:cNvSpPr/>
              <p:nvPr/>
            </p:nvSpPr>
            <p:spPr>
              <a:xfrm flipH="1">
                <a:off x="3690052" y="3145333"/>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roup 129"/>
              <p:cNvGrpSpPr/>
              <p:nvPr/>
            </p:nvGrpSpPr>
            <p:grpSpPr>
              <a:xfrm flipH="1">
                <a:off x="3445738" y="3408812"/>
                <a:ext cx="570156" cy="801445"/>
                <a:chOff x="11537576" y="3254188"/>
                <a:chExt cx="570156" cy="801445"/>
              </a:xfrm>
              <a:solidFill>
                <a:srgbClr val="4A6E32"/>
              </a:solidFill>
            </p:grpSpPr>
            <p:sp>
              <p:nvSpPr>
                <p:cNvPr id="138" name="Freeform 137"/>
                <p:cNvSpPr/>
                <p:nvPr/>
              </p:nvSpPr>
              <p:spPr>
                <a:xfrm>
                  <a:off x="11542955" y="3281082"/>
                  <a:ext cx="521746" cy="774551"/>
                </a:xfrm>
                <a:custGeom>
                  <a:avLst/>
                  <a:gdLst>
                    <a:gd name="connsiteX0" fmla="*/ 182880 w 521746"/>
                    <a:gd name="connsiteY0" fmla="*/ 43031 h 774551"/>
                    <a:gd name="connsiteX1" fmla="*/ 75304 w 521746"/>
                    <a:gd name="connsiteY1" fmla="*/ 236669 h 774551"/>
                    <a:gd name="connsiteX2" fmla="*/ 0 w 521746"/>
                    <a:gd name="connsiteY2" fmla="*/ 441064 h 774551"/>
                    <a:gd name="connsiteX3" fmla="*/ 21516 w 521746"/>
                    <a:gd name="connsiteY3" fmla="*/ 715384 h 774551"/>
                    <a:gd name="connsiteX4" fmla="*/ 129092 w 521746"/>
                    <a:gd name="connsiteY4" fmla="*/ 774551 h 774551"/>
                    <a:gd name="connsiteX5" fmla="*/ 387276 w 521746"/>
                    <a:gd name="connsiteY5" fmla="*/ 753036 h 774551"/>
                    <a:gd name="connsiteX6" fmla="*/ 505610 w 521746"/>
                    <a:gd name="connsiteY6" fmla="*/ 623944 h 774551"/>
                    <a:gd name="connsiteX7" fmla="*/ 521746 w 521746"/>
                    <a:gd name="connsiteY7" fmla="*/ 355003 h 774551"/>
                    <a:gd name="connsiteX8" fmla="*/ 478716 w 521746"/>
                    <a:gd name="connsiteY8" fmla="*/ 80683 h 774551"/>
                    <a:gd name="connsiteX9" fmla="*/ 430306 w 521746"/>
                    <a:gd name="connsiteY9" fmla="*/ 10758 h 774551"/>
                    <a:gd name="connsiteX10" fmla="*/ 338866 w 521746"/>
                    <a:gd name="connsiteY10" fmla="*/ 0 h 774551"/>
                    <a:gd name="connsiteX11" fmla="*/ 306593 w 521746"/>
                    <a:gd name="connsiteY11" fmla="*/ 16137 h 774551"/>
                    <a:gd name="connsiteX12" fmla="*/ 182880 w 521746"/>
                    <a:gd name="connsiteY12" fmla="*/ 43031 h 77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1746" h="774551">
                      <a:moveTo>
                        <a:pt x="182880" y="43031"/>
                      </a:moveTo>
                      <a:lnTo>
                        <a:pt x="75304" y="236669"/>
                      </a:lnTo>
                      <a:lnTo>
                        <a:pt x="0" y="441064"/>
                      </a:lnTo>
                      <a:lnTo>
                        <a:pt x="21516" y="715384"/>
                      </a:lnTo>
                      <a:lnTo>
                        <a:pt x="129092" y="774551"/>
                      </a:lnTo>
                      <a:lnTo>
                        <a:pt x="387276" y="753036"/>
                      </a:lnTo>
                      <a:lnTo>
                        <a:pt x="505610" y="623944"/>
                      </a:lnTo>
                      <a:lnTo>
                        <a:pt x="521746" y="355003"/>
                      </a:lnTo>
                      <a:lnTo>
                        <a:pt x="478716" y="80683"/>
                      </a:lnTo>
                      <a:lnTo>
                        <a:pt x="430306" y="10758"/>
                      </a:lnTo>
                      <a:lnTo>
                        <a:pt x="338866" y="0"/>
                      </a:lnTo>
                      <a:lnTo>
                        <a:pt x="306593" y="16137"/>
                      </a:lnTo>
                      <a:lnTo>
                        <a:pt x="182880" y="43031"/>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Freeform 138"/>
                <p:cNvSpPr/>
                <p:nvPr/>
              </p:nvSpPr>
              <p:spPr>
                <a:xfrm>
                  <a:off x="11537576" y="3254188"/>
                  <a:ext cx="570156" cy="677732"/>
                </a:xfrm>
                <a:custGeom>
                  <a:avLst/>
                  <a:gdLst>
                    <a:gd name="connsiteX0" fmla="*/ 177502 w 570156"/>
                    <a:gd name="connsiteY0" fmla="*/ 64546 h 677732"/>
                    <a:gd name="connsiteX1" fmla="*/ 48410 w 570156"/>
                    <a:gd name="connsiteY1" fmla="*/ 145228 h 677732"/>
                    <a:gd name="connsiteX2" fmla="*/ 10758 w 570156"/>
                    <a:gd name="connsiteY2" fmla="*/ 252805 h 677732"/>
                    <a:gd name="connsiteX3" fmla="*/ 0 w 570156"/>
                    <a:gd name="connsiteY3" fmla="*/ 441064 h 677732"/>
                    <a:gd name="connsiteX4" fmla="*/ 37652 w 570156"/>
                    <a:gd name="connsiteY4" fmla="*/ 430306 h 677732"/>
                    <a:gd name="connsiteX5" fmla="*/ 172123 w 570156"/>
                    <a:gd name="connsiteY5" fmla="*/ 155986 h 677732"/>
                    <a:gd name="connsiteX6" fmla="*/ 317351 w 570156"/>
                    <a:gd name="connsiteY6" fmla="*/ 86061 h 677732"/>
                    <a:gd name="connsiteX7" fmla="*/ 478716 w 570156"/>
                    <a:gd name="connsiteY7" fmla="*/ 155986 h 677732"/>
                    <a:gd name="connsiteX8" fmla="*/ 484095 w 570156"/>
                    <a:gd name="connsiteY8" fmla="*/ 677732 h 677732"/>
                    <a:gd name="connsiteX9" fmla="*/ 548640 w 570156"/>
                    <a:gd name="connsiteY9" fmla="*/ 580913 h 677732"/>
                    <a:gd name="connsiteX10" fmla="*/ 570156 w 570156"/>
                    <a:gd name="connsiteY10" fmla="*/ 457200 h 677732"/>
                    <a:gd name="connsiteX11" fmla="*/ 559398 w 570156"/>
                    <a:gd name="connsiteY11" fmla="*/ 285078 h 677732"/>
                    <a:gd name="connsiteX12" fmla="*/ 554019 w 570156"/>
                    <a:gd name="connsiteY12" fmla="*/ 102198 h 677732"/>
                    <a:gd name="connsiteX13" fmla="*/ 505610 w 570156"/>
                    <a:gd name="connsiteY13" fmla="*/ 16137 h 677732"/>
                    <a:gd name="connsiteX14" fmla="*/ 419549 w 570156"/>
                    <a:gd name="connsiteY14" fmla="*/ 0 h 677732"/>
                    <a:gd name="connsiteX15" fmla="*/ 344245 w 570156"/>
                    <a:gd name="connsiteY15" fmla="*/ 16137 h 677732"/>
                    <a:gd name="connsiteX16" fmla="*/ 258184 w 570156"/>
                    <a:gd name="connsiteY16" fmla="*/ 64546 h 677732"/>
                    <a:gd name="connsiteX17" fmla="*/ 177502 w 570156"/>
                    <a:gd name="connsiteY17" fmla="*/ 64546 h 67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0156" h="677732">
                      <a:moveTo>
                        <a:pt x="177502" y="64546"/>
                      </a:moveTo>
                      <a:lnTo>
                        <a:pt x="48410" y="145228"/>
                      </a:lnTo>
                      <a:lnTo>
                        <a:pt x="10758" y="252805"/>
                      </a:lnTo>
                      <a:lnTo>
                        <a:pt x="0" y="441064"/>
                      </a:lnTo>
                      <a:lnTo>
                        <a:pt x="37652" y="430306"/>
                      </a:lnTo>
                      <a:lnTo>
                        <a:pt x="172123" y="155986"/>
                      </a:lnTo>
                      <a:lnTo>
                        <a:pt x="317351" y="86061"/>
                      </a:lnTo>
                      <a:lnTo>
                        <a:pt x="478716" y="155986"/>
                      </a:lnTo>
                      <a:lnTo>
                        <a:pt x="484095" y="677732"/>
                      </a:lnTo>
                      <a:lnTo>
                        <a:pt x="548640" y="580913"/>
                      </a:lnTo>
                      <a:lnTo>
                        <a:pt x="570156" y="457200"/>
                      </a:lnTo>
                      <a:lnTo>
                        <a:pt x="559398" y="285078"/>
                      </a:lnTo>
                      <a:lnTo>
                        <a:pt x="554019" y="102198"/>
                      </a:lnTo>
                      <a:lnTo>
                        <a:pt x="505610" y="16137"/>
                      </a:lnTo>
                      <a:lnTo>
                        <a:pt x="419549" y="0"/>
                      </a:lnTo>
                      <a:lnTo>
                        <a:pt x="344245" y="16137"/>
                      </a:lnTo>
                      <a:lnTo>
                        <a:pt x="258184" y="64546"/>
                      </a:lnTo>
                      <a:lnTo>
                        <a:pt x="177502" y="64546"/>
                      </a:lnTo>
                      <a:close/>
                    </a:path>
                  </a:pathLst>
                </a:cu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1" name="Freeform 130"/>
              <p:cNvSpPr/>
              <p:nvPr/>
            </p:nvSpPr>
            <p:spPr>
              <a:xfrm>
                <a:off x="4580667" y="2587189"/>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Freeform 131"/>
              <p:cNvSpPr/>
              <p:nvPr/>
            </p:nvSpPr>
            <p:spPr>
              <a:xfrm>
                <a:off x="4407321" y="2591522"/>
                <a:ext cx="459367" cy="1408436"/>
              </a:xfrm>
              <a:custGeom>
                <a:avLst/>
                <a:gdLst>
                  <a:gd name="connsiteX0" fmla="*/ 186347 w 459367"/>
                  <a:gd name="connsiteY0" fmla="*/ 0 h 1408436"/>
                  <a:gd name="connsiteX1" fmla="*/ 104008 w 459367"/>
                  <a:gd name="connsiteY1" fmla="*/ 156012 h 1408436"/>
                  <a:gd name="connsiteX2" fmla="*/ 138677 w 459367"/>
                  <a:gd name="connsiteY2" fmla="*/ 394362 h 1408436"/>
                  <a:gd name="connsiteX3" fmla="*/ 39003 w 459367"/>
                  <a:gd name="connsiteY3" fmla="*/ 598044 h 1408436"/>
                  <a:gd name="connsiteX4" fmla="*/ 4334 w 459367"/>
                  <a:gd name="connsiteY4" fmla="*/ 806059 h 1408436"/>
                  <a:gd name="connsiteX5" fmla="*/ 0 w 459367"/>
                  <a:gd name="connsiteY5" fmla="*/ 1105081 h 1408436"/>
                  <a:gd name="connsiteX6" fmla="*/ 26002 w 459367"/>
                  <a:gd name="connsiteY6" fmla="*/ 1339098 h 1408436"/>
                  <a:gd name="connsiteX7" fmla="*/ 69339 w 459367"/>
                  <a:gd name="connsiteY7" fmla="*/ 1395435 h 1408436"/>
                  <a:gd name="connsiteX8" fmla="*/ 143011 w 459367"/>
                  <a:gd name="connsiteY8" fmla="*/ 1408436 h 1408436"/>
                  <a:gd name="connsiteX9" fmla="*/ 416031 w 459367"/>
                  <a:gd name="connsiteY9" fmla="*/ 1339098 h 1408436"/>
                  <a:gd name="connsiteX10" fmla="*/ 459367 w 459367"/>
                  <a:gd name="connsiteY10" fmla="*/ 1178753 h 1408436"/>
                  <a:gd name="connsiteX11" fmla="*/ 450700 w 459367"/>
                  <a:gd name="connsiteY11" fmla="*/ 710719 h 1408436"/>
                  <a:gd name="connsiteX12" fmla="*/ 355360 w 459367"/>
                  <a:gd name="connsiteY12" fmla="*/ 455033 h 1408436"/>
                  <a:gd name="connsiteX13" fmla="*/ 312023 w 459367"/>
                  <a:gd name="connsiteY13" fmla="*/ 281687 h 1408436"/>
                  <a:gd name="connsiteX14" fmla="*/ 186347 w 459367"/>
                  <a:gd name="connsiteY14" fmla="*/ 0 h 140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9367" h="1408436">
                    <a:moveTo>
                      <a:pt x="186347" y="0"/>
                    </a:moveTo>
                    <a:lnTo>
                      <a:pt x="104008" y="156012"/>
                    </a:lnTo>
                    <a:lnTo>
                      <a:pt x="138677" y="394362"/>
                    </a:lnTo>
                    <a:lnTo>
                      <a:pt x="39003" y="598044"/>
                    </a:lnTo>
                    <a:lnTo>
                      <a:pt x="4334" y="806059"/>
                    </a:lnTo>
                    <a:cubicBezTo>
                      <a:pt x="2889" y="905733"/>
                      <a:pt x="1445" y="1005407"/>
                      <a:pt x="0" y="1105081"/>
                    </a:cubicBezTo>
                    <a:lnTo>
                      <a:pt x="26002" y="1339098"/>
                    </a:lnTo>
                    <a:lnTo>
                      <a:pt x="69339" y="1395435"/>
                    </a:lnTo>
                    <a:lnTo>
                      <a:pt x="143011" y="1408436"/>
                    </a:lnTo>
                    <a:lnTo>
                      <a:pt x="416031" y="1339098"/>
                    </a:lnTo>
                    <a:lnTo>
                      <a:pt x="459367" y="1178753"/>
                    </a:lnTo>
                    <a:lnTo>
                      <a:pt x="450700" y="710719"/>
                    </a:lnTo>
                    <a:lnTo>
                      <a:pt x="355360" y="455033"/>
                    </a:lnTo>
                    <a:lnTo>
                      <a:pt x="312023" y="281687"/>
                    </a:lnTo>
                    <a:lnTo>
                      <a:pt x="186347"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Freeform 132"/>
              <p:cNvSpPr/>
              <p:nvPr/>
            </p:nvSpPr>
            <p:spPr>
              <a:xfrm>
                <a:off x="4428990" y="2582855"/>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Freeform 133"/>
              <p:cNvSpPr/>
              <p:nvPr/>
            </p:nvSpPr>
            <p:spPr>
              <a:xfrm>
                <a:off x="4043295" y="2582855"/>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Freeform 134"/>
              <p:cNvSpPr/>
              <p:nvPr/>
            </p:nvSpPr>
            <p:spPr>
              <a:xfrm flipH="1">
                <a:off x="4385213" y="2544067"/>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Freeform 135"/>
              <p:cNvSpPr/>
              <p:nvPr/>
            </p:nvSpPr>
            <p:spPr>
              <a:xfrm rot="20837124" flipH="1">
                <a:off x="4167600" y="2529086"/>
                <a:ext cx="209949" cy="37643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Flowchart: Off-page Connector 136"/>
              <p:cNvSpPr/>
              <p:nvPr/>
            </p:nvSpPr>
            <p:spPr>
              <a:xfrm>
                <a:off x="4373693" y="2990217"/>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8" name="Oval 177"/>
            <p:cNvSpPr/>
            <p:nvPr/>
          </p:nvSpPr>
          <p:spPr>
            <a:xfrm>
              <a:off x="11059013" y="5342032"/>
              <a:ext cx="79874" cy="79874"/>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1" name="Rounded Rectangular Callout 180"/>
          <p:cNvSpPr/>
          <p:nvPr/>
        </p:nvSpPr>
        <p:spPr>
          <a:xfrm>
            <a:off x="3621358" y="409774"/>
            <a:ext cx="6173351" cy="3889376"/>
          </a:xfrm>
          <a:prstGeom prst="wedgeRoundRectCallout">
            <a:avLst>
              <a:gd name="adj1" fmla="val 57840"/>
              <a:gd name="adj2" fmla="val 59920"/>
              <a:gd name="adj3" fmla="val 16667"/>
            </a:avLst>
          </a:prstGeom>
          <a:solidFill>
            <a:srgbClr val="759EFB"/>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1600" dirty="0" smtClean="0">
                <a:solidFill>
                  <a:schemeClr val="tx1"/>
                </a:solidFill>
                <a:latin typeface="Arial" panose="020B0604020202020204" pitchFamily="34" charset="0"/>
                <a:cs typeface="Arial" panose="020B0604020202020204" pitchFamily="34" charset="0"/>
              </a:rPr>
              <a:t>Hello </a:t>
            </a:r>
            <a:r>
              <a:rPr lang="en-GB" sz="1600" dirty="0">
                <a:solidFill>
                  <a:schemeClr val="tx1"/>
                </a:solidFill>
                <a:latin typeface="Arial" panose="020B0604020202020204" pitchFamily="34" charset="0"/>
                <a:cs typeface="Arial" panose="020B0604020202020204" pitchFamily="34" charset="0"/>
              </a:rPr>
              <a:t>from Newton House! We are a welcoming house with some amazing Form Tutors, who work hard to ensure you make every moment at the academy a success! </a:t>
            </a:r>
            <a:r>
              <a:rPr lang="en-GB" sz="1600" dirty="0" smtClean="0">
                <a:solidFill>
                  <a:schemeClr val="tx1"/>
                </a:solidFill>
                <a:latin typeface="Arial" panose="020B0604020202020204" pitchFamily="34" charset="0"/>
                <a:cs typeface="Arial" panose="020B0604020202020204" pitchFamily="34" charset="0"/>
              </a:rPr>
              <a:t> Miss Shutt our Head of house and Miss </a:t>
            </a:r>
            <a:r>
              <a:rPr lang="en-GB" sz="1600" dirty="0" err="1" smtClean="0">
                <a:solidFill>
                  <a:schemeClr val="tx1"/>
                </a:solidFill>
                <a:latin typeface="Arial" panose="020B0604020202020204" pitchFamily="34" charset="0"/>
                <a:cs typeface="Arial" panose="020B0604020202020204" pitchFamily="34" charset="0"/>
              </a:rPr>
              <a:t>O’connor</a:t>
            </a:r>
            <a:r>
              <a:rPr lang="en-GB" sz="1600" dirty="0" smtClean="0">
                <a:solidFill>
                  <a:schemeClr val="tx1"/>
                </a:solidFill>
                <a:latin typeface="Arial" panose="020B0604020202020204" pitchFamily="34" charset="0"/>
                <a:cs typeface="Arial" panose="020B0604020202020204" pitchFamily="34" charset="0"/>
              </a:rPr>
              <a:t> our Pastoral manager are there </a:t>
            </a:r>
            <a:r>
              <a:rPr lang="en-GB" sz="1600" dirty="0">
                <a:solidFill>
                  <a:schemeClr val="tx1"/>
                </a:solidFill>
                <a:latin typeface="Arial" panose="020B0604020202020204" pitchFamily="34" charset="0"/>
                <a:cs typeface="Arial" panose="020B0604020202020204" pitchFamily="34" charset="0"/>
              </a:rPr>
              <a:t>to help, guide and support you when you need it. Whether it's to do with work, friends, family or anything else. Our students are determined and resilient, we always try our best in all the house competitions if we win that's great, if we don't we will be better next time. Newton students are </a:t>
            </a:r>
            <a:r>
              <a:rPr lang="en-GB" sz="1600" dirty="0" smtClean="0">
                <a:solidFill>
                  <a:schemeClr val="tx1"/>
                </a:solidFill>
                <a:latin typeface="Arial" panose="020B0604020202020204" pitchFamily="34" charset="0"/>
                <a:cs typeface="Arial" panose="020B0604020202020204" pitchFamily="34" charset="0"/>
              </a:rPr>
              <a:t>generous </a:t>
            </a:r>
            <a:r>
              <a:rPr lang="en-GB" sz="1600" dirty="0">
                <a:solidFill>
                  <a:schemeClr val="tx1"/>
                </a:solidFill>
                <a:latin typeface="Arial" panose="020B0604020202020204" pitchFamily="34" charset="0"/>
                <a:cs typeface="Arial" panose="020B0604020202020204" pitchFamily="34" charset="0"/>
              </a:rPr>
              <a:t>with their time and are proactive in completing their Baccalaureate booklets. We want a close and strong community that can help each other in times of need. We are a great team and every member plays their part in it success. We </a:t>
            </a:r>
            <a:r>
              <a:rPr lang="en-GB" sz="1600" dirty="0" smtClean="0">
                <a:solidFill>
                  <a:schemeClr val="tx1"/>
                </a:solidFill>
                <a:latin typeface="Arial" panose="020B0604020202020204" pitchFamily="34" charset="0"/>
                <a:cs typeface="Arial" panose="020B0604020202020204" pitchFamily="34" charset="0"/>
              </a:rPr>
              <a:t>hope </a:t>
            </a:r>
            <a:r>
              <a:rPr lang="en-GB" sz="1600" dirty="0">
                <a:solidFill>
                  <a:schemeClr val="tx1"/>
                </a:solidFill>
                <a:latin typeface="Arial" panose="020B0604020202020204" pitchFamily="34" charset="0"/>
                <a:cs typeface="Arial" panose="020B0604020202020204" pitchFamily="34" charset="0"/>
              </a:rPr>
              <a:t>you enjoy your time here at Lincoln Academy.</a:t>
            </a:r>
          </a:p>
        </p:txBody>
      </p:sp>
      <p:sp>
        <p:nvSpPr>
          <p:cNvPr id="183" name="Rectangle 182">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3942493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2" name="Straight Connector 91"/>
          <p:cNvCxnSpPr/>
          <p:nvPr/>
        </p:nvCxnSpPr>
        <p:spPr>
          <a:xfrm>
            <a:off x="-37474" y="6947386"/>
            <a:ext cx="4390025"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0" y="0"/>
            <a:ext cx="11041380" cy="1855788"/>
          </a:xfrm>
        </p:spPr>
        <p:txBody>
          <a:bodyPr/>
          <a:lstStyle/>
          <a:p>
            <a:r>
              <a:rPr lang="en-GB" dirty="0" smtClean="0">
                <a:latin typeface="Adobe Gothic Std B" panose="020B0800000000000000" pitchFamily="34" charset="-128"/>
                <a:ea typeface="Adobe Gothic Std B" panose="020B0800000000000000" pitchFamily="34" charset="-128"/>
              </a:rPr>
              <a:t>Vocational</a:t>
            </a:r>
            <a:endParaRPr lang="en-GB" dirty="0">
              <a:latin typeface="Adobe Gothic Std B" panose="020B0800000000000000" pitchFamily="34" charset="-128"/>
              <a:ea typeface="Adobe Gothic Std B" panose="020B0800000000000000" pitchFamily="34" charset="-128"/>
            </a:endParaRPr>
          </a:p>
        </p:txBody>
      </p:sp>
      <p:grpSp>
        <p:nvGrpSpPr>
          <p:cNvPr id="11" name="Group 10"/>
          <p:cNvGrpSpPr/>
          <p:nvPr/>
        </p:nvGrpSpPr>
        <p:grpSpPr>
          <a:xfrm>
            <a:off x="584200" y="3340208"/>
            <a:ext cx="3211285" cy="5990777"/>
            <a:chOff x="3403756" y="686474"/>
            <a:chExt cx="2568316" cy="4791293"/>
          </a:xfrm>
        </p:grpSpPr>
        <p:sp>
          <p:nvSpPr>
            <p:cNvPr id="12" name="Freeform 11"/>
            <p:cNvSpPr/>
            <p:nvPr/>
          </p:nvSpPr>
          <p:spPr>
            <a:xfrm>
              <a:off x="3458476" y="1906008"/>
              <a:ext cx="818866" cy="832514"/>
            </a:xfrm>
            <a:custGeom>
              <a:avLst/>
              <a:gdLst>
                <a:gd name="connsiteX0" fmla="*/ 6824 w 818866"/>
                <a:gd name="connsiteY0" fmla="*/ 13648 h 832514"/>
                <a:gd name="connsiteX1" fmla="*/ 34120 w 818866"/>
                <a:gd name="connsiteY1" fmla="*/ 156949 h 832514"/>
                <a:gd name="connsiteX2" fmla="*/ 0 w 818866"/>
                <a:gd name="connsiteY2" fmla="*/ 238836 h 832514"/>
                <a:gd name="connsiteX3" fmla="*/ 68239 w 818866"/>
                <a:gd name="connsiteY3" fmla="*/ 272955 h 832514"/>
                <a:gd name="connsiteX4" fmla="*/ 61415 w 818866"/>
                <a:gd name="connsiteY4" fmla="*/ 388961 h 832514"/>
                <a:gd name="connsiteX5" fmla="*/ 68239 w 818866"/>
                <a:gd name="connsiteY5" fmla="*/ 593678 h 832514"/>
                <a:gd name="connsiteX6" fmla="*/ 136478 w 818866"/>
                <a:gd name="connsiteY6" fmla="*/ 525439 h 832514"/>
                <a:gd name="connsiteX7" fmla="*/ 184245 w 818866"/>
                <a:gd name="connsiteY7" fmla="*/ 600502 h 832514"/>
                <a:gd name="connsiteX8" fmla="*/ 232012 w 818866"/>
                <a:gd name="connsiteY8" fmla="*/ 532263 h 832514"/>
                <a:gd name="connsiteX9" fmla="*/ 238836 w 818866"/>
                <a:gd name="connsiteY9" fmla="*/ 682388 h 832514"/>
                <a:gd name="connsiteX10" fmla="*/ 300251 w 818866"/>
                <a:gd name="connsiteY10" fmla="*/ 771099 h 832514"/>
                <a:gd name="connsiteX11" fmla="*/ 341194 w 818866"/>
                <a:gd name="connsiteY11" fmla="*/ 832514 h 832514"/>
                <a:gd name="connsiteX12" fmla="*/ 443553 w 818866"/>
                <a:gd name="connsiteY12" fmla="*/ 771099 h 832514"/>
                <a:gd name="connsiteX13" fmla="*/ 573206 w 818866"/>
                <a:gd name="connsiteY13" fmla="*/ 805218 h 832514"/>
                <a:gd name="connsiteX14" fmla="*/ 716508 w 818866"/>
                <a:gd name="connsiteY14" fmla="*/ 777922 h 832514"/>
                <a:gd name="connsiteX15" fmla="*/ 818866 w 818866"/>
                <a:gd name="connsiteY15" fmla="*/ 627797 h 832514"/>
                <a:gd name="connsiteX16" fmla="*/ 696036 w 818866"/>
                <a:gd name="connsiteY16" fmla="*/ 491320 h 832514"/>
                <a:gd name="connsiteX17" fmla="*/ 416257 w 818866"/>
                <a:gd name="connsiteY17" fmla="*/ 395785 h 832514"/>
                <a:gd name="connsiteX18" fmla="*/ 204717 w 818866"/>
                <a:gd name="connsiteY18" fmla="*/ 88711 h 832514"/>
                <a:gd name="connsiteX19" fmla="*/ 95535 w 818866"/>
                <a:gd name="connsiteY19" fmla="*/ 0 h 832514"/>
                <a:gd name="connsiteX20" fmla="*/ 6824 w 818866"/>
                <a:gd name="connsiteY20" fmla="*/ 13648 h 832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18866" h="832514">
                  <a:moveTo>
                    <a:pt x="6824" y="13648"/>
                  </a:moveTo>
                  <a:lnTo>
                    <a:pt x="34120" y="156949"/>
                  </a:lnTo>
                  <a:lnTo>
                    <a:pt x="0" y="238836"/>
                  </a:lnTo>
                  <a:lnTo>
                    <a:pt x="68239" y="272955"/>
                  </a:lnTo>
                  <a:lnTo>
                    <a:pt x="61415" y="388961"/>
                  </a:lnTo>
                  <a:lnTo>
                    <a:pt x="68239" y="593678"/>
                  </a:lnTo>
                  <a:lnTo>
                    <a:pt x="136478" y="525439"/>
                  </a:lnTo>
                  <a:lnTo>
                    <a:pt x="184245" y="600502"/>
                  </a:lnTo>
                  <a:lnTo>
                    <a:pt x="232012" y="532263"/>
                  </a:lnTo>
                  <a:lnTo>
                    <a:pt x="238836" y="682388"/>
                  </a:lnTo>
                  <a:lnTo>
                    <a:pt x="300251" y="771099"/>
                  </a:lnTo>
                  <a:lnTo>
                    <a:pt x="341194" y="832514"/>
                  </a:lnTo>
                  <a:lnTo>
                    <a:pt x="443553" y="771099"/>
                  </a:lnTo>
                  <a:lnTo>
                    <a:pt x="573206" y="805218"/>
                  </a:lnTo>
                  <a:lnTo>
                    <a:pt x="716508" y="777922"/>
                  </a:lnTo>
                  <a:lnTo>
                    <a:pt x="818866" y="627797"/>
                  </a:lnTo>
                  <a:lnTo>
                    <a:pt x="696036" y="491320"/>
                  </a:lnTo>
                  <a:lnTo>
                    <a:pt x="416257" y="395785"/>
                  </a:lnTo>
                  <a:lnTo>
                    <a:pt x="204717" y="88711"/>
                  </a:lnTo>
                  <a:lnTo>
                    <a:pt x="95535" y="0"/>
                  </a:lnTo>
                  <a:lnTo>
                    <a:pt x="6824" y="13648"/>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4447939" y="1878713"/>
              <a:ext cx="880281" cy="846161"/>
            </a:xfrm>
            <a:custGeom>
              <a:avLst/>
              <a:gdLst>
                <a:gd name="connsiteX0" fmla="*/ 873457 w 880281"/>
                <a:gd name="connsiteY0" fmla="*/ 109182 h 846161"/>
                <a:gd name="connsiteX1" fmla="*/ 880281 w 880281"/>
                <a:gd name="connsiteY1" fmla="*/ 279779 h 846161"/>
                <a:gd name="connsiteX2" fmla="*/ 825690 w 880281"/>
                <a:gd name="connsiteY2" fmla="*/ 232012 h 846161"/>
                <a:gd name="connsiteX3" fmla="*/ 812042 w 880281"/>
                <a:gd name="connsiteY3" fmla="*/ 416256 h 846161"/>
                <a:gd name="connsiteX4" fmla="*/ 757451 w 880281"/>
                <a:gd name="connsiteY4" fmla="*/ 416256 h 846161"/>
                <a:gd name="connsiteX5" fmla="*/ 675564 w 880281"/>
                <a:gd name="connsiteY5" fmla="*/ 614149 h 846161"/>
                <a:gd name="connsiteX6" fmla="*/ 593678 w 880281"/>
                <a:gd name="connsiteY6" fmla="*/ 607325 h 846161"/>
                <a:gd name="connsiteX7" fmla="*/ 518615 w 880281"/>
                <a:gd name="connsiteY7" fmla="*/ 696035 h 846161"/>
                <a:gd name="connsiteX8" fmla="*/ 402609 w 880281"/>
                <a:gd name="connsiteY8" fmla="*/ 682388 h 846161"/>
                <a:gd name="connsiteX9" fmla="*/ 341194 w 880281"/>
                <a:gd name="connsiteY9" fmla="*/ 846161 h 846161"/>
                <a:gd name="connsiteX10" fmla="*/ 0 w 880281"/>
                <a:gd name="connsiteY10" fmla="*/ 716507 h 846161"/>
                <a:gd name="connsiteX11" fmla="*/ 211540 w 880281"/>
                <a:gd name="connsiteY11" fmla="*/ 614149 h 846161"/>
                <a:gd name="connsiteX12" fmla="*/ 648269 w 880281"/>
                <a:gd name="connsiteY12" fmla="*/ 477671 h 846161"/>
                <a:gd name="connsiteX13" fmla="*/ 818866 w 880281"/>
                <a:gd name="connsiteY13" fmla="*/ 0 h 846161"/>
                <a:gd name="connsiteX14" fmla="*/ 873457 w 880281"/>
                <a:gd name="connsiteY14" fmla="*/ 109182 h 846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0281" h="846161">
                  <a:moveTo>
                    <a:pt x="873457" y="109182"/>
                  </a:moveTo>
                  <a:lnTo>
                    <a:pt x="880281" y="279779"/>
                  </a:lnTo>
                  <a:lnTo>
                    <a:pt x="825690" y="232012"/>
                  </a:lnTo>
                  <a:lnTo>
                    <a:pt x="812042" y="416256"/>
                  </a:lnTo>
                  <a:lnTo>
                    <a:pt x="757451" y="416256"/>
                  </a:lnTo>
                  <a:lnTo>
                    <a:pt x="675564" y="614149"/>
                  </a:lnTo>
                  <a:lnTo>
                    <a:pt x="593678" y="607325"/>
                  </a:lnTo>
                  <a:lnTo>
                    <a:pt x="518615" y="696035"/>
                  </a:lnTo>
                  <a:lnTo>
                    <a:pt x="402609" y="682388"/>
                  </a:lnTo>
                  <a:lnTo>
                    <a:pt x="341194" y="846161"/>
                  </a:lnTo>
                  <a:lnTo>
                    <a:pt x="0" y="716507"/>
                  </a:lnTo>
                  <a:lnTo>
                    <a:pt x="211540" y="614149"/>
                  </a:lnTo>
                  <a:lnTo>
                    <a:pt x="648269" y="477671"/>
                  </a:lnTo>
                  <a:lnTo>
                    <a:pt x="818866" y="0"/>
                  </a:lnTo>
                  <a:lnTo>
                    <a:pt x="873457" y="109182"/>
                  </a:lnTo>
                  <a:close/>
                </a:path>
              </a:pathLst>
            </a:custGeom>
            <a:solidFill>
              <a:srgbClr val="262626"/>
            </a:solid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3649545" y="2110725"/>
              <a:ext cx="532263" cy="532262"/>
            </a:xfrm>
            <a:custGeom>
              <a:avLst/>
              <a:gdLst>
                <a:gd name="connsiteX0" fmla="*/ 20472 w 532263"/>
                <a:gd name="connsiteY0" fmla="*/ 0 h 532262"/>
                <a:gd name="connsiteX1" fmla="*/ 0 w 532263"/>
                <a:gd name="connsiteY1" fmla="*/ 136477 h 532262"/>
                <a:gd name="connsiteX2" fmla="*/ 40943 w 532263"/>
                <a:gd name="connsiteY2" fmla="*/ 150125 h 532262"/>
                <a:gd name="connsiteX3" fmla="*/ 81887 w 532263"/>
                <a:gd name="connsiteY3" fmla="*/ 252483 h 532262"/>
                <a:gd name="connsiteX4" fmla="*/ 150125 w 532263"/>
                <a:gd name="connsiteY4" fmla="*/ 225188 h 532262"/>
                <a:gd name="connsiteX5" fmla="*/ 102358 w 532263"/>
                <a:gd name="connsiteY5" fmla="*/ 402608 h 532262"/>
                <a:gd name="connsiteX6" fmla="*/ 163773 w 532263"/>
                <a:gd name="connsiteY6" fmla="*/ 361665 h 532262"/>
                <a:gd name="connsiteX7" fmla="*/ 184245 w 532263"/>
                <a:gd name="connsiteY7" fmla="*/ 300250 h 532262"/>
                <a:gd name="connsiteX8" fmla="*/ 204716 w 532263"/>
                <a:gd name="connsiteY8" fmla="*/ 443552 h 532262"/>
                <a:gd name="connsiteX9" fmla="*/ 218364 w 532263"/>
                <a:gd name="connsiteY9" fmla="*/ 532262 h 532262"/>
                <a:gd name="connsiteX10" fmla="*/ 259307 w 532263"/>
                <a:gd name="connsiteY10" fmla="*/ 436728 h 532262"/>
                <a:gd name="connsiteX11" fmla="*/ 300251 w 532263"/>
                <a:gd name="connsiteY11" fmla="*/ 382137 h 532262"/>
                <a:gd name="connsiteX12" fmla="*/ 327546 w 532263"/>
                <a:gd name="connsiteY12" fmla="*/ 388961 h 532262"/>
                <a:gd name="connsiteX13" fmla="*/ 375313 w 532263"/>
                <a:gd name="connsiteY13" fmla="*/ 354841 h 532262"/>
                <a:gd name="connsiteX14" fmla="*/ 382137 w 532263"/>
                <a:gd name="connsiteY14" fmla="*/ 416256 h 532262"/>
                <a:gd name="connsiteX15" fmla="*/ 423081 w 532263"/>
                <a:gd name="connsiteY15" fmla="*/ 409432 h 532262"/>
                <a:gd name="connsiteX16" fmla="*/ 477672 w 532263"/>
                <a:gd name="connsiteY16" fmla="*/ 436728 h 532262"/>
                <a:gd name="connsiteX17" fmla="*/ 532263 w 532263"/>
                <a:gd name="connsiteY17" fmla="*/ 395785 h 532262"/>
                <a:gd name="connsiteX18" fmla="*/ 320722 w 532263"/>
                <a:gd name="connsiteY18" fmla="*/ 211540 h 532262"/>
                <a:gd name="connsiteX19" fmla="*/ 20472 w 532263"/>
                <a:gd name="connsiteY19" fmla="*/ 0 h 53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32263" h="532262">
                  <a:moveTo>
                    <a:pt x="20472" y="0"/>
                  </a:moveTo>
                  <a:lnTo>
                    <a:pt x="0" y="136477"/>
                  </a:lnTo>
                  <a:lnTo>
                    <a:pt x="40943" y="150125"/>
                  </a:lnTo>
                  <a:lnTo>
                    <a:pt x="81887" y="252483"/>
                  </a:lnTo>
                  <a:lnTo>
                    <a:pt x="150125" y="225188"/>
                  </a:lnTo>
                  <a:lnTo>
                    <a:pt x="102358" y="402608"/>
                  </a:lnTo>
                  <a:lnTo>
                    <a:pt x="163773" y="361665"/>
                  </a:lnTo>
                  <a:lnTo>
                    <a:pt x="184245" y="300250"/>
                  </a:lnTo>
                  <a:lnTo>
                    <a:pt x="204716" y="443552"/>
                  </a:lnTo>
                  <a:lnTo>
                    <a:pt x="218364" y="532262"/>
                  </a:lnTo>
                  <a:lnTo>
                    <a:pt x="259307" y="436728"/>
                  </a:lnTo>
                  <a:lnTo>
                    <a:pt x="300251" y="382137"/>
                  </a:lnTo>
                  <a:lnTo>
                    <a:pt x="327546" y="388961"/>
                  </a:lnTo>
                  <a:lnTo>
                    <a:pt x="375313" y="354841"/>
                  </a:lnTo>
                  <a:lnTo>
                    <a:pt x="382137" y="416256"/>
                  </a:lnTo>
                  <a:lnTo>
                    <a:pt x="423081" y="409432"/>
                  </a:lnTo>
                  <a:lnTo>
                    <a:pt x="477672" y="436728"/>
                  </a:lnTo>
                  <a:lnTo>
                    <a:pt x="532263" y="395785"/>
                  </a:lnTo>
                  <a:lnTo>
                    <a:pt x="320722" y="211540"/>
                  </a:lnTo>
                  <a:lnTo>
                    <a:pt x="20472" y="0"/>
                  </a:lnTo>
                  <a:close/>
                </a:path>
              </a:pathLst>
            </a:cu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4536650" y="2315441"/>
              <a:ext cx="586853" cy="361666"/>
            </a:xfrm>
            <a:custGeom>
              <a:avLst/>
              <a:gdLst>
                <a:gd name="connsiteX0" fmla="*/ 34119 w 586853"/>
                <a:gd name="connsiteY0" fmla="*/ 204716 h 361666"/>
                <a:gd name="connsiteX1" fmla="*/ 0 w 586853"/>
                <a:gd name="connsiteY1" fmla="*/ 266131 h 361666"/>
                <a:gd name="connsiteX2" fmla="*/ 81886 w 586853"/>
                <a:gd name="connsiteY2" fmla="*/ 320722 h 361666"/>
                <a:gd name="connsiteX3" fmla="*/ 184244 w 586853"/>
                <a:gd name="connsiteY3" fmla="*/ 361666 h 361666"/>
                <a:gd name="connsiteX4" fmla="*/ 232011 w 586853"/>
                <a:gd name="connsiteY4" fmla="*/ 259307 h 361666"/>
                <a:gd name="connsiteX5" fmla="*/ 293426 w 586853"/>
                <a:gd name="connsiteY5" fmla="*/ 307075 h 361666"/>
                <a:gd name="connsiteX6" fmla="*/ 354841 w 586853"/>
                <a:gd name="connsiteY6" fmla="*/ 204716 h 361666"/>
                <a:gd name="connsiteX7" fmla="*/ 388961 w 586853"/>
                <a:gd name="connsiteY7" fmla="*/ 238836 h 361666"/>
                <a:gd name="connsiteX8" fmla="*/ 477671 w 586853"/>
                <a:gd name="connsiteY8" fmla="*/ 129654 h 361666"/>
                <a:gd name="connsiteX9" fmla="*/ 552734 w 586853"/>
                <a:gd name="connsiteY9" fmla="*/ 116006 h 361666"/>
                <a:gd name="connsiteX10" fmla="*/ 586853 w 586853"/>
                <a:gd name="connsiteY10" fmla="*/ 13648 h 361666"/>
                <a:gd name="connsiteX11" fmla="*/ 559558 w 586853"/>
                <a:gd name="connsiteY11" fmla="*/ 0 h 361666"/>
                <a:gd name="connsiteX12" fmla="*/ 34119 w 586853"/>
                <a:gd name="connsiteY12" fmla="*/ 204716 h 361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6853" h="361666">
                  <a:moveTo>
                    <a:pt x="34119" y="204716"/>
                  </a:moveTo>
                  <a:lnTo>
                    <a:pt x="0" y="266131"/>
                  </a:lnTo>
                  <a:lnTo>
                    <a:pt x="81886" y="320722"/>
                  </a:lnTo>
                  <a:lnTo>
                    <a:pt x="184244" y="361666"/>
                  </a:lnTo>
                  <a:lnTo>
                    <a:pt x="232011" y="259307"/>
                  </a:lnTo>
                  <a:lnTo>
                    <a:pt x="293426" y="307075"/>
                  </a:lnTo>
                  <a:lnTo>
                    <a:pt x="354841" y="204716"/>
                  </a:lnTo>
                  <a:lnTo>
                    <a:pt x="388961" y="238836"/>
                  </a:lnTo>
                  <a:lnTo>
                    <a:pt x="477671" y="129654"/>
                  </a:lnTo>
                  <a:lnTo>
                    <a:pt x="552734" y="116006"/>
                  </a:lnTo>
                  <a:lnTo>
                    <a:pt x="586853" y="13648"/>
                  </a:lnTo>
                  <a:lnTo>
                    <a:pt x="559558" y="0"/>
                  </a:lnTo>
                  <a:lnTo>
                    <a:pt x="34119" y="204716"/>
                  </a:lnTo>
                  <a:close/>
                </a:path>
              </a:pathLst>
            </a:custGeom>
            <a:solidFill>
              <a:schemeClr val="tx1">
                <a:lumMod val="95000"/>
                <a:lumOff val="5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3492596" y="1871889"/>
              <a:ext cx="156949" cy="532262"/>
            </a:xfrm>
            <a:custGeom>
              <a:avLst/>
              <a:gdLst>
                <a:gd name="connsiteX0" fmla="*/ 27295 w 156949"/>
                <a:gd name="connsiteY0" fmla="*/ 68239 h 532262"/>
                <a:gd name="connsiteX1" fmla="*/ 27295 w 156949"/>
                <a:gd name="connsiteY1" fmla="*/ 218364 h 532262"/>
                <a:gd name="connsiteX2" fmla="*/ 61415 w 156949"/>
                <a:gd name="connsiteY2" fmla="*/ 204716 h 532262"/>
                <a:gd name="connsiteX3" fmla="*/ 0 w 156949"/>
                <a:gd name="connsiteY3" fmla="*/ 382137 h 532262"/>
                <a:gd name="connsiteX4" fmla="*/ 95534 w 156949"/>
                <a:gd name="connsiteY4" fmla="*/ 341194 h 532262"/>
                <a:gd name="connsiteX5" fmla="*/ 81886 w 156949"/>
                <a:gd name="connsiteY5" fmla="*/ 518615 h 532262"/>
                <a:gd name="connsiteX6" fmla="*/ 129654 w 156949"/>
                <a:gd name="connsiteY6" fmla="*/ 491319 h 532262"/>
                <a:gd name="connsiteX7" fmla="*/ 156949 w 156949"/>
                <a:gd name="connsiteY7" fmla="*/ 532262 h 532262"/>
                <a:gd name="connsiteX8" fmla="*/ 150125 w 156949"/>
                <a:gd name="connsiteY8" fmla="*/ 334370 h 532262"/>
                <a:gd name="connsiteX9" fmla="*/ 122830 w 156949"/>
                <a:gd name="connsiteY9" fmla="*/ 218364 h 532262"/>
                <a:gd name="connsiteX10" fmla="*/ 143301 w 156949"/>
                <a:gd name="connsiteY10" fmla="*/ 109182 h 532262"/>
                <a:gd name="connsiteX11" fmla="*/ 47767 w 156949"/>
                <a:gd name="connsiteY11" fmla="*/ 0 h 532262"/>
                <a:gd name="connsiteX12" fmla="*/ 27295 w 156949"/>
                <a:gd name="connsiteY12" fmla="*/ 68239 h 532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6949" h="532262">
                  <a:moveTo>
                    <a:pt x="27295" y="68239"/>
                  </a:moveTo>
                  <a:lnTo>
                    <a:pt x="27295" y="218364"/>
                  </a:lnTo>
                  <a:lnTo>
                    <a:pt x="61415" y="204716"/>
                  </a:lnTo>
                  <a:lnTo>
                    <a:pt x="0" y="382137"/>
                  </a:lnTo>
                  <a:lnTo>
                    <a:pt x="95534" y="341194"/>
                  </a:lnTo>
                  <a:lnTo>
                    <a:pt x="81886" y="518615"/>
                  </a:lnTo>
                  <a:lnTo>
                    <a:pt x="129654" y="491319"/>
                  </a:lnTo>
                  <a:lnTo>
                    <a:pt x="156949" y="532262"/>
                  </a:lnTo>
                  <a:lnTo>
                    <a:pt x="150125" y="334370"/>
                  </a:lnTo>
                  <a:lnTo>
                    <a:pt x="122830" y="218364"/>
                  </a:lnTo>
                  <a:lnTo>
                    <a:pt x="143301" y="109182"/>
                  </a:lnTo>
                  <a:lnTo>
                    <a:pt x="47767" y="0"/>
                  </a:lnTo>
                  <a:lnTo>
                    <a:pt x="27295" y="68239"/>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flipH="1">
              <a:off x="4781627" y="1310211"/>
              <a:ext cx="374288" cy="274794"/>
            </a:xfrm>
            <a:custGeom>
              <a:avLst/>
              <a:gdLst>
                <a:gd name="connsiteX0" fmla="*/ 0 w 374288"/>
                <a:gd name="connsiteY0" fmla="*/ 274794 h 274794"/>
                <a:gd name="connsiteX1" fmla="*/ 118446 w 374288"/>
                <a:gd name="connsiteY1" fmla="*/ 236892 h 274794"/>
                <a:gd name="connsiteX2" fmla="*/ 232153 w 374288"/>
                <a:gd name="connsiteY2" fmla="*/ 170562 h 274794"/>
                <a:gd name="connsiteX3" fmla="*/ 374288 w 374288"/>
                <a:gd name="connsiteY3" fmla="*/ 33165 h 274794"/>
                <a:gd name="connsiteX4" fmla="*/ 227416 w 374288"/>
                <a:gd name="connsiteY4" fmla="*/ 0 h 274794"/>
                <a:gd name="connsiteX5" fmla="*/ 75805 w 374288"/>
                <a:gd name="connsiteY5" fmla="*/ 108970 h 274794"/>
                <a:gd name="connsiteX6" fmla="*/ 0 w 374288"/>
                <a:gd name="connsiteY6" fmla="*/ 274794 h 274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4288" h="274794">
                  <a:moveTo>
                    <a:pt x="0" y="274794"/>
                  </a:moveTo>
                  <a:lnTo>
                    <a:pt x="118446" y="236892"/>
                  </a:lnTo>
                  <a:lnTo>
                    <a:pt x="232153" y="170562"/>
                  </a:lnTo>
                  <a:lnTo>
                    <a:pt x="374288" y="33165"/>
                  </a:lnTo>
                  <a:lnTo>
                    <a:pt x="227416" y="0"/>
                  </a:lnTo>
                  <a:lnTo>
                    <a:pt x="75805" y="108970"/>
                  </a:lnTo>
                  <a:lnTo>
                    <a:pt x="0" y="274794"/>
                  </a:lnTo>
                  <a:close/>
                </a:path>
              </a:pathLst>
            </a:custGeom>
            <a:solidFill>
              <a:srgbClr val="9E500A"/>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flipH="1">
              <a:off x="3403756" y="686474"/>
              <a:ext cx="2055630" cy="1360144"/>
              <a:chOff x="1132982" y="309657"/>
              <a:chExt cx="2156672" cy="1424424"/>
            </a:xfrm>
          </p:grpSpPr>
          <p:sp>
            <p:nvSpPr>
              <p:cNvPr id="88" name="Freeform 87"/>
              <p:cNvSpPr/>
              <p:nvPr/>
            </p:nvSpPr>
            <p:spPr>
              <a:xfrm>
                <a:off x="1132982" y="309657"/>
                <a:ext cx="2156672" cy="1424424"/>
              </a:xfrm>
              <a:custGeom>
                <a:avLst/>
                <a:gdLst>
                  <a:gd name="connsiteX0" fmla="*/ 1479069 w 2156672"/>
                  <a:gd name="connsiteY0" fmla="*/ 123863 h 1424424"/>
                  <a:gd name="connsiteX1" fmla="*/ 1526428 w 2156672"/>
                  <a:gd name="connsiteY1" fmla="*/ 156651 h 1424424"/>
                  <a:gd name="connsiteX2" fmla="*/ 1537357 w 2156672"/>
                  <a:gd name="connsiteY2" fmla="*/ 193081 h 1424424"/>
                  <a:gd name="connsiteX3" fmla="*/ 1515499 w 2156672"/>
                  <a:gd name="connsiteY3" fmla="*/ 222225 h 1424424"/>
                  <a:gd name="connsiteX4" fmla="*/ 1489998 w 2156672"/>
                  <a:gd name="connsiteY4" fmla="*/ 247726 h 1424424"/>
                  <a:gd name="connsiteX5" fmla="*/ 1431710 w 2156672"/>
                  <a:gd name="connsiteY5" fmla="*/ 225868 h 1424424"/>
                  <a:gd name="connsiteX6" fmla="*/ 1351563 w 2156672"/>
                  <a:gd name="connsiteY6" fmla="*/ 153008 h 1424424"/>
                  <a:gd name="connsiteX7" fmla="*/ 1231343 w 2156672"/>
                  <a:gd name="connsiteY7" fmla="*/ 54646 h 1424424"/>
                  <a:gd name="connsiteX8" fmla="*/ 1100194 w 2156672"/>
                  <a:gd name="connsiteY8" fmla="*/ 7286 h 1424424"/>
                  <a:gd name="connsiteX9" fmla="*/ 1001832 w 2156672"/>
                  <a:gd name="connsiteY9" fmla="*/ 0 h 1424424"/>
                  <a:gd name="connsiteX10" fmla="*/ 899828 w 2156672"/>
                  <a:gd name="connsiteY10" fmla="*/ 32788 h 1424424"/>
                  <a:gd name="connsiteX11" fmla="*/ 808752 w 2156672"/>
                  <a:gd name="connsiteY11" fmla="*/ 80147 h 1424424"/>
                  <a:gd name="connsiteX12" fmla="*/ 721319 w 2156672"/>
                  <a:gd name="connsiteY12" fmla="*/ 149365 h 1424424"/>
                  <a:gd name="connsiteX13" fmla="*/ 666674 w 2156672"/>
                  <a:gd name="connsiteY13" fmla="*/ 214939 h 1424424"/>
                  <a:gd name="connsiteX14" fmla="*/ 633887 w 2156672"/>
                  <a:gd name="connsiteY14" fmla="*/ 269584 h 1424424"/>
                  <a:gd name="connsiteX15" fmla="*/ 586527 w 2156672"/>
                  <a:gd name="connsiteY15" fmla="*/ 247726 h 1424424"/>
                  <a:gd name="connsiteX16" fmla="*/ 513667 w 2156672"/>
                  <a:gd name="connsiteY16" fmla="*/ 247726 h 1424424"/>
                  <a:gd name="connsiteX17" fmla="*/ 437163 w 2156672"/>
                  <a:gd name="connsiteY17" fmla="*/ 269584 h 1424424"/>
                  <a:gd name="connsiteX18" fmla="*/ 386161 w 2156672"/>
                  <a:gd name="connsiteY18" fmla="*/ 316944 h 1424424"/>
                  <a:gd name="connsiteX19" fmla="*/ 346087 w 2156672"/>
                  <a:gd name="connsiteY19" fmla="*/ 367946 h 1424424"/>
                  <a:gd name="connsiteX20" fmla="*/ 302371 w 2156672"/>
                  <a:gd name="connsiteY20" fmla="*/ 393447 h 1424424"/>
                  <a:gd name="connsiteX21" fmla="*/ 207652 w 2156672"/>
                  <a:gd name="connsiteY21" fmla="*/ 400733 h 1424424"/>
                  <a:gd name="connsiteX22" fmla="*/ 236796 w 2156672"/>
                  <a:gd name="connsiteY22" fmla="*/ 429878 h 1424424"/>
                  <a:gd name="connsiteX23" fmla="*/ 273227 w 2156672"/>
                  <a:gd name="connsiteY23" fmla="*/ 462665 h 1424424"/>
                  <a:gd name="connsiteX24" fmla="*/ 251369 w 2156672"/>
                  <a:gd name="connsiteY24" fmla="*/ 480880 h 1424424"/>
                  <a:gd name="connsiteX25" fmla="*/ 149364 w 2156672"/>
                  <a:gd name="connsiteY25" fmla="*/ 557384 h 1424424"/>
                  <a:gd name="connsiteX26" fmla="*/ 91075 w 2156672"/>
                  <a:gd name="connsiteY26" fmla="*/ 655745 h 1424424"/>
                  <a:gd name="connsiteX27" fmla="*/ 58288 w 2156672"/>
                  <a:gd name="connsiteY27" fmla="*/ 786894 h 1424424"/>
                  <a:gd name="connsiteX28" fmla="*/ 83789 w 2156672"/>
                  <a:gd name="connsiteY28" fmla="*/ 877970 h 1424424"/>
                  <a:gd name="connsiteX29" fmla="*/ 105647 w 2156672"/>
                  <a:gd name="connsiteY29" fmla="*/ 947188 h 1424424"/>
                  <a:gd name="connsiteX30" fmla="*/ 94718 w 2156672"/>
                  <a:gd name="connsiteY30" fmla="*/ 961760 h 1424424"/>
                  <a:gd name="connsiteX31" fmla="*/ 51002 w 2156672"/>
                  <a:gd name="connsiteY31" fmla="*/ 969046 h 1424424"/>
                  <a:gd name="connsiteX32" fmla="*/ 0 w 2156672"/>
                  <a:gd name="connsiteY32" fmla="*/ 954474 h 1424424"/>
                  <a:gd name="connsiteX33" fmla="*/ 0 w 2156672"/>
                  <a:gd name="connsiteY33" fmla="*/ 1012762 h 1424424"/>
                  <a:gd name="connsiteX34" fmla="*/ 18215 w 2156672"/>
                  <a:gd name="connsiteY34" fmla="*/ 1092909 h 1424424"/>
                  <a:gd name="connsiteX35" fmla="*/ 61931 w 2156672"/>
                  <a:gd name="connsiteY35" fmla="*/ 1147554 h 1424424"/>
                  <a:gd name="connsiteX36" fmla="*/ 123863 w 2156672"/>
                  <a:gd name="connsiteY36" fmla="*/ 1125696 h 1424424"/>
                  <a:gd name="connsiteX37" fmla="*/ 174865 w 2156672"/>
                  <a:gd name="connsiteY37" fmla="*/ 1114767 h 1424424"/>
                  <a:gd name="connsiteX38" fmla="*/ 236796 w 2156672"/>
                  <a:gd name="connsiteY38" fmla="*/ 1136625 h 1424424"/>
                  <a:gd name="connsiteX39" fmla="*/ 262298 w 2156672"/>
                  <a:gd name="connsiteY39" fmla="*/ 1143911 h 1424424"/>
                  <a:gd name="connsiteX40" fmla="*/ 287799 w 2156672"/>
                  <a:gd name="connsiteY40" fmla="*/ 1001833 h 1424424"/>
                  <a:gd name="connsiteX41" fmla="*/ 346087 w 2156672"/>
                  <a:gd name="connsiteY41" fmla="*/ 874327 h 1424424"/>
                  <a:gd name="connsiteX42" fmla="*/ 466307 w 2156672"/>
                  <a:gd name="connsiteY42" fmla="*/ 768679 h 1424424"/>
                  <a:gd name="connsiteX43" fmla="*/ 568312 w 2156672"/>
                  <a:gd name="connsiteY43" fmla="*/ 706748 h 1424424"/>
                  <a:gd name="connsiteX44" fmla="*/ 608385 w 2156672"/>
                  <a:gd name="connsiteY44" fmla="*/ 641173 h 1424424"/>
                  <a:gd name="connsiteX45" fmla="*/ 652102 w 2156672"/>
                  <a:gd name="connsiteY45" fmla="*/ 666674 h 1424424"/>
                  <a:gd name="connsiteX46" fmla="*/ 830610 w 2156672"/>
                  <a:gd name="connsiteY46" fmla="*/ 750464 h 1424424"/>
                  <a:gd name="connsiteX47" fmla="*/ 830610 w 2156672"/>
                  <a:gd name="connsiteY47" fmla="*/ 695819 h 1424424"/>
                  <a:gd name="connsiteX48" fmla="*/ 816038 w 2156672"/>
                  <a:gd name="connsiteY48" fmla="*/ 604743 h 1424424"/>
                  <a:gd name="connsiteX49" fmla="*/ 874326 w 2156672"/>
                  <a:gd name="connsiteY49" fmla="*/ 648459 h 1424424"/>
                  <a:gd name="connsiteX50" fmla="*/ 987260 w 2156672"/>
                  <a:gd name="connsiteY50" fmla="*/ 688533 h 1424424"/>
                  <a:gd name="connsiteX51" fmla="*/ 1107480 w 2156672"/>
                  <a:gd name="connsiteY51" fmla="*/ 699462 h 1424424"/>
                  <a:gd name="connsiteX52" fmla="*/ 1245915 w 2156672"/>
                  <a:gd name="connsiteY52" fmla="*/ 670318 h 1424424"/>
                  <a:gd name="connsiteX53" fmla="*/ 1329705 w 2156672"/>
                  <a:gd name="connsiteY53" fmla="*/ 695819 h 1424424"/>
                  <a:gd name="connsiteX54" fmla="*/ 1336991 w 2156672"/>
                  <a:gd name="connsiteY54" fmla="*/ 732249 h 1424424"/>
                  <a:gd name="connsiteX55" fmla="*/ 1304204 w 2156672"/>
                  <a:gd name="connsiteY55" fmla="*/ 797823 h 1424424"/>
                  <a:gd name="connsiteX56" fmla="*/ 1289632 w 2156672"/>
                  <a:gd name="connsiteY56" fmla="*/ 819682 h 1424424"/>
                  <a:gd name="connsiteX57" fmla="*/ 1373421 w 2156672"/>
                  <a:gd name="connsiteY57" fmla="*/ 786894 h 1424424"/>
                  <a:gd name="connsiteX58" fmla="*/ 1479069 w 2156672"/>
                  <a:gd name="connsiteY58" fmla="*/ 721320 h 1424424"/>
                  <a:gd name="connsiteX59" fmla="*/ 1526428 w 2156672"/>
                  <a:gd name="connsiteY59" fmla="*/ 666674 h 1424424"/>
                  <a:gd name="connsiteX60" fmla="*/ 1482712 w 2156672"/>
                  <a:gd name="connsiteY60" fmla="*/ 768679 h 1424424"/>
                  <a:gd name="connsiteX61" fmla="*/ 1471783 w 2156672"/>
                  <a:gd name="connsiteY61" fmla="*/ 859755 h 1424424"/>
                  <a:gd name="connsiteX62" fmla="*/ 1482712 w 2156672"/>
                  <a:gd name="connsiteY62" fmla="*/ 965403 h 1424424"/>
                  <a:gd name="connsiteX63" fmla="*/ 1530071 w 2156672"/>
                  <a:gd name="connsiteY63" fmla="*/ 1034620 h 1424424"/>
                  <a:gd name="connsiteX64" fmla="*/ 1617504 w 2156672"/>
                  <a:gd name="connsiteY64" fmla="*/ 1122053 h 1424424"/>
                  <a:gd name="connsiteX65" fmla="*/ 1712223 w 2156672"/>
                  <a:gd name="connsiteY65" fmla="*/ 1245916 h 1424424"/>
                  <a:gd name="connsiteX66" fmla="*/ 1704937 w 2156672"/>
                  <a:gd name="connsiteY66" fmla="*/ 1340635 h 1424424"/>
                  <a:gd name="connsiteX67" fmla="*/ 1690365 w 2156672"/>
                  <a:gd name="connsiteY67" fmla="*/ 1406209 h 1424424"/>
                  <a:gd name="connsiteX68" fmla="*/ 1704937 w 2156672"/>
                  <a:gd name="connsiteY68" fmla="*/ 1417138 h 1424424"/>
                  <a:gd name="connsiteX69" fmla="*/ 1745010 w 2156672"/>
                  <a:gd name="connsiteY69" fmla="*/ 1424424 h 1424424"/>
                  <a:gd name="connsiteX70" fmla="*/ 1799655 w 2156672"/>
                  <a:gd name="connsiteY70" fmla="*/ 1384351 h 1424424"/>
                  <a:gd name="connsiteX71" fmla="*/ 1894374 w 2156672"/>
                  <a:gd name="connsiteY71" fmla="*/ 1358850 h 1424424"/>
                  <a:gd name="connsiteX72" fmla="*/ 1927161 w 2156672"/>
                  <a:gd name="connsiteY72" fmla="*/ 1387994 h 1424424"/>
                  <a:gd name="connsiteX73" fmla="*/ 1970878 w 2156672"/>
                  <a:gd name="connsiteY73" fmla="*/ 1340635 h 1424424"/>
                  <a:gd name="connsiteX74" fmla="*/ 2003665 w 2156672"/>
                  <a:gd name="connsiteY74" fmla="*/ 1260488 h 1424424"/>
                  <a:gd name="connsiteX75" fmla="*/ 2047381 w 2156672"/>
                  <a:gd name="connsiteY75" fmla="*/ 1278703 h 1424424"/>
                  <a:gd name="connsiteX76" fmla="*/ 2112956 w 2156672"/>
                  <a:gd name="connsiteY76" fmla="*/ 1275060 h 1424424"/>
                  <a:gd name="connsiteX77" fmla="*/ 2138457 w 2156672"/>
                  <a:gd name="connsiteY77" fmla="*/ 1260488 h 1424424"/>
                  <a:gd name="connsiteX78" fmla="*/ 2120242 w 2156672"/>
                  <a:gd name="connsiteY78" fmla="*/ 1198557 h 1424424"/>
                  <a:gd name="connsiteX79" fmla="*/ 2131171 w 2156672"/>
                  <a:gd name="connsiteY79" fmla="*/ 1027334 h 1424424"/>
                  <a:gd name="connsiteX80" fmla="*/ 2156672 w 2156672"/>
                  <a:gd name="connsiteY80" fmla="*/ 896185 h 1424424"/>
                  <a:gd name="connsiteX81" fmla="*/ 2120242 w 2156672"/>
                  <a:gd name="connsiteY81" fmla="*/ 772322 h 1424424"/>
                  <a:gd name="connsiteX82" fmla="*/ 2029166 w 2156672"/>
                  <a:gd name="connsiteY82" fmla="*/ 644816 h 1424424"/>
                  <a:gd name="connsiteX83" fmla="*/ 1927161 w 2156672"/>
                  <a:gd name="connsiteY83" fmla="*/ 582885 h 1424424"/>
                  <a:gd name="connsiteX84" fmla="*/ 1879802 w 2156672"/>
                  <a:gd name="connsiteY84" fmla="*/ 564670 h 1424424"/>
                  <a:gd name="connsiteX85" fmla="*/ 1879802 w 2156672"/>
                  <a:gd name="connsiteY85" fmla="*/ 440807 h 1424424"/>
                  <a:gd name="connsiteX86" fmla="*/ 1803298 w 2156672"/>
                  <a:gd name="connsiteY86" fmla="*/ 316944 h 1424424"/>
                  <a:gd name="connsiteX87" fmla="*/ 1683079 w 2156672"/>
                  <a:gd name="connsiteY87" fmla="*/ 211296 h 1424424"/>
                  <a:gd name="connsiteX88" fmla="*/ 1537357 w 2156672"/>
                  <a:gd name="connsiteY88" fmla="*/ 138435 h 1424424"/>
                  <a:gd name="connsiteX89" fmla="*/ 1479069 w 2156672"/>
                  <a:gd name="connsiteY89" fmla="*/ 123863 h 1424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156672" h="1424424">
                    <a:moveTo>
                      <a:pt x="1479069" y="123863"/>
                    </a:moveTo>
                    <a:lnTo>
                      <a:pt x="1526428" y="156651"/>
                    </a:lnTo>
                    <a:lnTo>
                      <a:pt x="1537357" y="193081"/>
                    </a:lnTo>
                    <a:lnTo>
                      <a:pt x="1515499" y="222225"/>
                    </a:lnTo>
                    <a:lnTo>
                      <a:pt x="1489998" y="247726"/>
                    </a:lnTo>
                    <a:lnTo>
                      <a:pt x="1431710" y="225868"/>
                    </a:lnTo>
                    <a:lnTo>
                      <a:pt x="1351563" y="153008"/>
                    </a:lnTo>
                    <a:lnTo>
                      <a:pt x="1231343" y="54646"/>
                    </a:lnTo>
                    <a:lnTo>
                      <a:pt x="1100194" y="7286"/>
                    </a:lnTo>
                    <a:lnTo>
                      <a:pt x="1001832" y="0"/>
                    </a:lnTo>
                    <a:lnTo>
                      <a:pt x="899828" y="32788"/>
                    </a:lnTo>
                    <a:lnTo>
                      <a:pt x="808752" y="80147"/>
                    </a:lnTo>
                    <a:lnTo>
                      <a:pt x="721319" y="149365"/>
                    </a:lnTo>
                    <a:lnTo>
                      <a:pt x="666674" y="214939"/>
                    </a:lnTo>
                    <a:lnTo>
                      <a:pt x="633887" y="269584"/>
                    </a:lnTo>
                    <a:lnTo>
                      <a:pt x="586527" y="247726"/>
                    </a:lnTo>
                    <a:lnTo>
                      <a:pt x="513667" y="247726"/>
                    </a:lnTo>
                    <a:lnTo>
                      <a:pt x="437163" y="269584"/>
                    </a:lnTo>
                    <a:lnTo>
                      <a:pt x="386161" y="316944"/>
                    </a:lnTo>
                    <a:lnTo>
                      <a:pt x="346087" y="367946"/>
                    </a:lnTo>
                    <a:lnTo>
                      <a:pt x="302371" y="393447"/>
                    </a:lnTo>
                    <a:lnTo>
                      <a:pt x="207652" y="400733"/>
                    </a:lnTo>
                    <a:lnTo>
                      <a:pt x="236796" y="429878"/>
                    </a:lnTo>
                    <a:lnTo>
                      <a:pt x="273227" y="462665"/>
                    </a:lnTo>
                    <a:lnTo>
                      <a:pt x="251369" y="480880"/>
                    </a:lnTo>
                    <a:lnTo>
                      <a:pt x="149364" y="557384"/>
                    </a:lnTo>
                    <a:lnTo>
                      <a:pt x="91075" y="655745"/>
                    </a:lnTo>
                    <a:lnTo>
                      <a:pt x="58288" y="786894"/>
                    </a:lnTo>
                    <a:lnTo>
                      <a:pt x="83789" y="877970"/>
                    </a:lnTo>
                    <a:lnTo>
                      <a:pt x="105647" y="947188"/>
                    </a:lnTo>
                    <a:lnTo>
                      <a:pt x="94718" y="961760"/>
                    </a:lnTo>
                    <a:lnTo>
                      <a:pt x="51002" y="969046"/>
                    </a:lnTo>
                    <a:lnTo>
                      <a:pt x="0" y="954474"/>
                    </a:lnTo>
                    <a:lnTo>
                      <a:pt x="0" y="1012762"/>
                    </a:lnTo>
                    <a:lnTo>
                      <a:pt x="18215" y="1092909"/>
                    </a:lnTo>
                    <a:lnTo>
                      <a:pt x="61931" y="1147554"/>
                    </a:lnTo>
                    <a:lnTo>
                      <a:pt x="123863" y="1125696"/>
                    </a:lnTo>
                    <a:lnTo>
                      <a:pt x="174865" y="1114767"/>
                    </a:lnTo>
                    <a:lnTo>
                      <a:pt x="236796" y="1136625"/>
                    </a:lnTo>
                    <a:lnTo>
                      <a:pt x="262298" y="1143911"/>
                    </a:lnTo>
                    <a:lnTo>
                      <a:pt x="287799" y="1001833"/>
                    </a:lnTo>
                    <a:lnTo>
                      <a:pt x="346087" y="874327"/>
                    </a:lnTo>
                    <a:lnTo>
                      <a:pt x="466307" y="768679"/>
                    </a:lnTo>
                    <a:lnTo>
                      <a:pt x="568312" y="706748"/>
                    </a:lnTo>
                    <a:lnTo>
                      <a:pt x="608385" y="641173"/>
                    </a:lnTo>
                    <a:lnTo>
                      <a:pt x="652102" y="666674"/>
                    </a:lnTo>
                    <a:lnTo>
                      <a:pt x="830610" y="750464"/>
                    </a:lnTo>
                    <a:lnTo>
                      <a:pt x="830610" y="695819"/>
                    </a:lnTo>
                    <a:lnTo>
                      <a:pt x="816038" y="604743"/>
                    </a:lnTo>
                    <a:lnTo>
                      <a:pt x="874326" y="648459"/>
                    </a:lnTo>
                    <a:lnTo>
                      <a:pt x="987260" y="688533"/>
                    </a:lnTo>
                    <a:lnTo>
                      <a:pt x="1107480" y="699462"/>
                    </a:lnTo>
                    <a:lnTo>
                      <a:pt x="1245915" y="670318"/>
                    </a:lnTo>
                    <a:lnTo>
                      <a:pt x="1329705" y="695819"/>
                    </a:lnTo>
                    <a:lnTo>
                      <a:pt x="1336991" y="732249"/>
                    </a:lnTo>
                    <a:lnTo>
                      <a:pt x="1304204" y="797823"/>
                    </a:lnTo>
                    <a:lnTo>
                      <a:pt x="1289632" y="819682"/>
                    </a:lnTo>
                    <a:lnTo>
                      <a:pt x="1373421" y="786894"/>
                    </a:lnTo>
                    <a:lnTo>
                      <a:pt x="1479069" y="721320"/>
                    </a:lnTo>
                    <a:lnTo>
                      <a:pt x="1526428" y="666674"/>
                    </a:lnTo>
                    <a:lnTo>
                      <a:pt x="1482712" y="768679"/>
                    </a:lnTo>
                    <a:lnTo>
                      <a:pt x="1471783" y="859755"/>
                    </a:lnTo>
                    <a:lnTo>
                      <a:pt x="1482712" y="965403"/>
                    </a:lnTo>
                    <a:lnTo>
                      <a:pt x="1530071" y="1034620"/>
                    </a:lnTo>
                    <a:lnTo>
                      <a:pt x="1617504" y="1122053"/>
                    </a:lnTo>
                    <a:lnTo>
                      <a:pt x="1712223" y="1245916"/>
                    </a:lnTo>
                    <a:lnTo>
                      <a:pt x="1704937" y="1340635"/>
                    </a:lnTo>
                    <a:lnTo>
                      <a:pt x="1690365" y="1406209"/>
                    </a:lnTo>
                    <a:lnTo>
                      <a:pt x="1704937" y="1417138"/>
                    </a:lnTo>
                    <a:lnTo>
                      <a:pt x="1745010" y="1424424"/>
                    </a:lnTo>
                    <a:lnTo>
                      <a:pt x="1799655" y="1384351"/>
                    </a:lnTo>
                    <a:lnTo>
                      <a:pt x="1894374" y="1358850"/>
                    </a:lnTo>
                    <a:lnTo>
                      <a:pt x="1927161" y="1387994"/>
                    </a:lnTo>
                    <a:lnTo>
                      <a:pt x="1970878" y="1340635"/>
                    </a:lnTo>
                    <a:lnTo>
                      <a:pt x="2003665" y="1260488"/>
                    </a:lnTo>
                    <a:lnTo>
                      <a:pt x="2047381" y="1278703"/>
                    </a:lnTo>
                    <a:lnTo>
                      <a:pt x="2112956" y="1275060"/>
                    </a:lnTo>
                    <a:lnTo>
                      <a:pt x="2138457" y="1260488"/>
                    </a:lnTo>
                    <a:lnTo>
                      <a:pt x="2120242" y="1198557"/>
                    </a:lnTo>
                    <a:lnTo>
                      <a:pt x="2131171" y="1027334"/>
                    </a:lnTo>
                    <a:lnTo>
                      <a:pt x="2156672" y="896185"/>
                    </a:lnTo>
                    <a:lnTo>
                      <a:pt x="2120242" y="772322"/>
                    </a:lnTo>
                    <a:lnTo>
                      <a:pt x="2029166" y="644816"/>
                    </a:lnTo>
                    <a:lnTo>
                      <a:pt x="1927161" y="582885"/>
                    </a:lnTo>
                    <a:lnTo>
                      <a:pt x="1879802" y="564670"/>
                    </a:lnTo>
                    <a:lnTo>
                      <a:pt x="1879802" y="440807"/>
                    </a:lnTo>
                    <a:lnTo>
                      <a:pt x="1803298" y="316944"/>
                    </a:lnTo>
                    <a:lnTo>
                      <a:pt x="1683079" y="211296"/>
                    </a:lnTo>
                    <a:lnTo>
                      <a:pt x="1537357" y="138435"/>
                    </a:lnTo>
                    <a:lnTo>
                      <a:pt x="1479069" y="123863"/>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Freeform 88"/>
              <p:cNvSpPr/>
              <p:nvPr/>
            </p:nvSpPr>
            <p:spPr>
              <a:xfrm>
                <a:off x="1194913" y="608386"/>
                <a:ext cx="655745" cy="808752"/>
              </a:xfrm>
              <a:custGeom>
                <a:avLst/>
                <a:gdLst>
                  <a:gd name="connsiteX0" fmla="*/ 160293 w 655745"/>
                  <a:gd name="connsiteY0" fmla="*/ 779608 h 808752"/>
                  <a:gd name="connsiteX1" fmla="*/ 94719 w 655745"/>
                  <a:gd name="connsiteY1" fmla="*/ 779608 h 808752"/>
                  <a:gd name="connsiteX2" fmla="*/ 65575 w 655745"/>
                  <a:gd name="connsiteY2" fmla="*/ 794180 h 808752"/>
                  <a:gd name="connsiteX3" fmla="*/ 32787 w 655745"/>
                  <a:gd name="connsiteY3" fmla="*/ 808752 h 808752"/>
                  <a:gd name="connsiteX4" fmla="*/ 10929 w 655745"/>
                  <a:gd name="connsiteY4" fmla="*/ 783251 h 808752"/>
                  <a:gd name="connsiteX5" fmla="*/ 0 w 655745"/>
                  <a:gd name="connsiteY5" fmla="*/ 728605 h 808752"/>
                  <a:gd name="connsiteX6" fmla="*/ 47360 w 655745"/>
                  <a:gd name="connsiteY6" fmla="*/ 724962 h 808752"/>
                  <a:gd name="connsiteX7" fmla="*/ 102005 w 655745"/>
                  <a:gd name="connsiteY7" fmla="*/ 684889 h 808752"/>
                  <a:gd name="connsiteX8" fmla="*/ 102005 w 655745"/>
                  <a:gd name="connsiteY8" fmla="*/ 622957 h 808752"/>
                  <a:gd name="connsiteX9" fmla="*/ 72861 w 655745"/>
                  <a:gd name="connsiteY9" fmla="*/ 520953 h 808752"/>
                  <a:gd name="connsiteX10" fmla="*/ 65575 w 655745"/>
                  <a:gd name="connsiteY10" fmla="*/ 411662 h 808752"/>
                  <a:gd name="connsiteX11" fmla="*/ 83790 w 655745"/>
                  <a:gd name="connsiteY11" fmla="*/ 324229 h 808752"/>
                  <a:gd name="connsiteX12" fmla="*/ 193081 w 655745"/>
                  <a:gd name="connsiteY12" fmla="*/ 244083 h 808752"/>
                  <a:gd name="connsiteX13" fmla="*/ 273227 w 655745"/>
                  <a:gd name="connsiteY13" fmla="*/ 214938 h 808752"/>
                  <a:gd name="connsiteX14" fmla="*/ 313301 w 655745"/>
                  <a:gd name="connsiteY14" fmla="*/ 200366 h 808752"/>
                  <a:gd name="connsiteX15" fmla="*/ 287799 w 655745"/>
                  <a:gd name="connsiteY15" fmla="*/ 163936 h 808752"/>
                  <a:gd name="connsiteX16" fmla="*/ 331516 w 655745"/>
                  <a:gd name="connsiteY16" fmla="*/ 102004 h 808752"/>
                  <a:gd name="connsiteX17" fmla="*/ 389804 w 655745"/>
                  <a:gd name="connsiteY17" fmla="*/ 32787 h 808752"/>
                  <a:gd name="connsiteX18" fmla="*/ 455379 w 655745"/>
                  <a:gd name="connsiteY18" fmla="*/ 0 h 808752"/>
                  <a:gd name="connsiteX19" fmla="*/ 535525 w 655745"/>
                  <a:gd name="connsiteY19" fmla="*/ 0 h 808752"/>
                  <a:gd name="connsiteX20" fmla="*/ 571956 w 655745"/>
                  <a:gd name="connsiteY20" fmla="*/ 32787 h 808752"/>
                  <a:gd name="connsiteX21" fmla="*/ 579242 w 655745"/>
                  <a:gd name="connsiteY21" fmla="*/ 98361 h 808752"/>
                  <a:gd name="connsiteX22" fmla="*/ 597457 w 655745"/>
                  <a:gd name="connsiteY22" fmla="*/ 171222 h 808752"/>
                  <a:gd name="connsiteX23" fmla="*/ 644816 w 655745"/>
                  <a:gd name="connsiteY23" fmla="*/ 273227 h 808752"/>
                  <a:gd name="connsiteX24" fmla="*/ 655745 w 655745"/>
                  <a:gd name="connsiteY24" fmla="*/ 306014 h 808752"/>
                  <a:gd name="connsiteX25" fmla="*/ 612029 w 655745"/>
                  <a:gd name="connsiteY25" fmla="*/ 273227 h 808752"/>
                  <a:gd name="connsiteX26" fmla="*/ 553740 w 655745"/>
                  <a:gd name="connsiteY26" fmla="*/ 207652 h 808752"/>
                  <a:gd name="connsiteX27" fmla="*/ 517310 w 655745"/>
                  <a:gd name="connsiteY27" fmla="*/ 145721 h 808752"/>
                  <a:gd name="connsiteX28" fmla="*/ 510024 w 655745"/>
                  <a:gd name="connsiteY28" fmla="*/ 193080 h 808752"/>
                  <a:gd name="connsiteX29" fmla="*/ 495452 w 655745"/>
                  <a:gd name="connsiteY29" fmla="*/ 276870 h 808752"/>
                  <a:gd name="connsiteX30" fmla="*/ 375232 w 655745"/>
                  <a:gd name="connsiteY30" fmla="*/ 367945 h 808752"/>
                  <a:gd name="connsiteX31" fmla="*/ 306014 w 655745"/>
                  <a:gd name="connsiteY31" fmla="*/ 408019 h 808752"/>
                  <a:gd name="connsiteX32" fmla="*/ 276870 w 655745"/>
                  <a:gd name="connsiteY32" fmla="*/ 477236 h 808752"/>
                  <a:gd name="connsiteX33" fmla="*/ 211296 w 655745"/>
                  <a:gd name="connsiteY33" fmla="*/ 568312 h 808752"/>
                  <a:gd name="connsiteX34" fmla="*/ 189438 w 655745"/>
                  <a:gd name="connsiteY34" fmla="*/ 644816 h 808752"/>
                  <a:gd name="connsiteX35" fmla="*/ 167579 w 655745"/>
                  <a:gd name="connsiteY35" fmla="*/ 703104 h 808752"/>
                  <a:gd name="connsiteX36" fmla="*/ 160293 w 655745"/>
                  <a:gd name="connsiteY36" fmla="*/ 779608 h 8087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5745" h="808752">
                    <a:moveTo>
                      <a:pt x="160293" y="779608"/>
                    </a:moveTo>
                    <a:lnTo>
                      <a:pt x="94719" y="779608"/>
                    </a:lnTo>
                    <a:lnTo>
                      <a:pt x="65575" y="794180"/>
                    </a:lnTo>
                    <a:lnTo>
                      <a:pt x="32787" y="808752"/>
                    </a:lnTo>
                    <a:lnTo>
                      <a:pt x="10929" y="783251"/>
                    </a:lnTo>
                    <a:lnTo>
                      <a:pt x="0" y="728605"/>
                    </a:lnTo>
                    <a:lnTo>
                      <a:pt x="47360" y="724962"/>
                    </a:lnTo>
                    <a:lnTo>
                      <a:pt x="102005" y="684889"/>
                    </a:lnTo>
                    <a:lnTo>
                      <a:pt x="102005" y="622957"/>
                    </a:lnTo>
                    <a:lnTo>
                      <a:pt x="72861" y="520953"/>
                    </a:lnTo>
                    <a:lnTo>
                      <a:pt x="65575" y="411662"/>
                    </a:lnTo>
                    <a:lnTo>
                      <a:pt x="83790" y="324229"/>
                    </a:lnTo>
                    <a:lnTo>
                      <a:pt x="193081" y="244083"/>
                    </a:lnTo>
                    <a:lnTo>
                      <a:pt x="273227" y="214938"/>
                    </a:lnTo>
                    <a:lnTo>
                      <a:pt x="313301" y="200366"/>
                    </a:lnTo>
                    <a:lnTo>
                      <a:pt x="287799" y="163936"/>
                    </a:lnTo>
                    <a:lnTo>
                      <a:pt x="331516" y="102004"/>
                    </a:lnTo>
                    <a:lnTo>
                      <a:pt x="389804" y="32787"/>
                    </a:lnTo>
                    <a:lnTo>
                      <a:pt x="455379" y="0"/>
                    </a:lnTo>
                    <a:lnTo>
                      <a:pt x="535525" y="0"/>
                    </a:lnTo>
                    <a:lnTo>
                      <a:pt x="571956" y="32787"/>
                    </a:lnTo>
                    <a:lnTo>
                      <a:pt x="579242" y="98361"/>
                    </a:lnTo>
                    <a:lnTo>
                      <a:pt x="597457" y="171222"/>
                    </a:lnTo>
                    <a:lnTo>
                      <a:pt x="644816" y="273227"/>
                    </a:lnTo>
                    <a:lnTo>
                      <a:pt x="655745" y="306014"/>
                    </a:lnTo>
                    <a:lnTo>
                      <a:pt x="612029" y="273227"/>
                    </a:lnTo>
                    <a:lnTo>
                      <a:pt x="553740" y="207652"/>
                    </a:lnTo>
                    <a:lnTo>
                      <a:pt x="517310" y="145721"/>
                    </a:lnTo>
                    <a:lnTo>
                      <a:pt x="510024" y="193080"/>
                    </a:lnTo>
                    <a:lnTo>
                      <a:pt x="495452" y="276870"/>
                    </a:lnTo>
                    <a:lnTo>
                      <a:pt x="375232" y="367945"/>
                    </a:lnTo>
                    <a:lnTo>
                      <a:pt x="306014" y="408019"/>
                    </a:lnTo>
                    <a:lnTo>
                      <a:pt x="276870" y="477236"/>
                    </a:lnTo>
                    <a:lnTo>
                      <a:pt x="211296" y="568312"/>
                    </a:lnTo>
                    <a:lnTo>
                      <a:pt x="189438" y="644816"/>
                    </a:lnTo>
                    <a:lnTo>
                      <a:pt x="167579" y="703104"/>
                    </a:lnTo>
                    <a:lnTo>
                      <a:pt x="160293" y="77960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1843372" y="397090"/>
                <a:ext cx="1315133" cy="1216771"/>
              </a:xfrm>
              <a:custGeom>
                <a:avLst/>
                <a:gdLst>
                  <a:gd name="connsiteX0" fmla="*/ 408019 w 1315133"/>
                  <a:gd name="connsiteY0" fmla="*/ 502738 h 1216771"/>
                  <a:gd name="connsiteX1" fmla="*/ 262298 w 1315133"/>
                  <a:gd name="connsiteY1" fmla="*/ 506381 h 1216771"/>
                  <a:gd name="connsiteX2" fmla="*/ 131149 w 1315133"/>
                  <a:gd name="connsiteY2" fmla="*/ 462665 h 1216771"/>
                  <a:gd name="connsiteX3" fmla="*/ 51003 w 1315133"/>
                  <a:gd name="connsiteY3" fmla="*/ 367946 h 1216771"/>
                  <a:gd name="connsiteX4" fmla="*/ 10929 w 1315133"/>
                  <a:gd name="connsiteY4" fmla="*/ 291442 h 1216771"/>
                  <a:gd name="connsiteX5" fmla="*/ 0 w 1315133"/>
                  <a:gd name="connsiteY5" fmla="*/ 207653 h 1216771"/>
                  <a:gd name="connsiteX6" fmla="*/ 54646 w 1315133"/>
                  <a:gd name="connsiteY6" fmla="*/ 105648 h 1216771"/>
                  <a:gd name="connsiteX7" fmla="*/ 127506 w 1315133"/>
                  <a:gd name="connsiteY7" fmla="*/ 29144 h 1216771"/>
                  <a:gd name="connsiteX8" fmla="*/ 225868 w 1315133"/>
                  <a:gd name="connsiteY8" fmla="*/ 0 h 1216771"/>
                  <a:gd name="connsiteX9" fmla="*/ 360660 w 1315133"/>
                  <a:gd name="connsiteY9" fmla="*/ 25501 h 1216771"/>
                  <a:gd name="connsiteX10" fmla="*/ 539168 w 1315133"/>
                  <a:gd name="connsiteY10" fmla="*/ 145721 h 1216771"/>
                  <a:gd name="connsiteX11" fmla="*/ 721320 w 1315133"/>
                  <a:gd name="connsiteY11" fmla="*/ 291442 h 1216771"/>
                  <a:gd name="connsiteX12" fmla="*/ 830610 w 1315133"/>
                  <a:gd name="connsiteY12" fmla="*/ 342445 h 1216771"/>
                  <a:gd name="connsiteX13" fmla="*/ 899828 w 1315133"/>
                  <a:gd name="connsiteY13" fmla="*/ 309657 h 1216771"/>
                  <a:gd name="connsiteX14" fmla="*/ 928972 w 1315133"/>
                  <a:gd name="connsiteY14" fmla="*/ 247726 h 1216771"/>
                  <a:gd name="connsiteX15" fmla="*/ 918043 w 1315133"/>
                  <a:gd name="connsiteY15" fmla="*/ 182151 h 1216771"/>
                  <a:gd name="connsiteX16" fmla="*/ 899828 w 1315133"/>
                  <a:gd name="connsiteY16" fmla="*/ 134792 h 1216771"/>
                  <a:gd name="connsiteX17" fmla="*/ 998190 w 1315133"/>
                  <a:gd name="connsiteY17" fmla="*/ 211296 h 1216771"/>
                  <a:gd name="connsiteX18" fmla="*/ 1049192 w 1315133"/>
                  <a:gd name="connsiteY18" fmla="*/ 338802 h 1216771"/>
                  <a:gd name="connsiteX19" fmla="*/ 1016405 w 1315133"/>
                  <a:gd name="connsiteY19" fmla="*/ 429877 h 1216771"/>
                  <a:gd name="connsiteX20" fmla="*/ 979975 w 1315133"/>
                  <a:gd name="connsiteY20" fmla="*/ 513667 h 1216771"/>
                  <a:gd name="connsiteX21" fmla="*/ 947187 w 1315133"/>
                  <a:gd name="connsiteY21" fmla="*/ 561026 h 1216771"/>
                  <a:gd name="connsiteX22" fmla="*/ 1020048 w 1315133"/>
                  <a:gd name="connsiteY22" fmla="*/ 553740 h 1216771"/>
                  <a:gd name="connsiteX23" fmla="*/ 1143911 w 1315133"/>
                  <a:gd name="connsiteY23" fmla="*/ 553740 h 1216771"/>
                  <a:gd name="connsiteX24" fmla="*/ 1220414 w 1315133"/>
                  <a:gd name="connsiteY24" fmla="*/ 571955 h 1216771"/>
                  <a:gd name="connsiteX25" fmla="*/ 1282346 w 1315133"/>
                  <a:gd name="connsiteY25" fmla="*/ 612029 h 1216771"/>
                  <a:gd name="connsiteX26" fmla="*/ 1315133 w 1315133"/>
                  <a:gd name="connsiteY26" fmla="*/ 714034 h 1216771"/>
                  <a:gd name="connsiteX27" fmla="*/ 1304204 w 1315133"/>
                  <a:gd name="connsiteY27" fmla="*/ 852469 h 1216771"/>
                  <a:gd name="connsiteX28" fmla="*/ 1267774 w 1315133"/>
                  <a:gd name="connsiteY28" fmla="*/ 914400 h 1216771"/>
                  <a:gd name="connsiteX29" fmla="*/ 1238630 w 1315133"/>
                  <a:gd name="connsiteY29" fmla="*/ 859755 h 1216771"/>
                  <a:gd name="connsiteX30" fmla="*/ 1158483 w 1315133"/>
                  <a:gd name="connsiteY30" fmla="*/ 816038 h 1216771"/>
                  <a:gd name="connsiteX31" fmla="*/ 1191270 w 1315133"/>
                  <a:gd name="connsiteY31" fmla="*/ 903471 h 1216771"/>
                  <a:gd name="connsiteX32" fmla="*/ 1187627 w 1315133"/>
                  <a:gd name="connsiteY32" fmla="*/ 1118410 h 1216771"/>
                  <a:gd name="connsiteX33" fmla="*/ 1132982 w 1315133"/>
                  <a:gd name="connsiteY33" fmla="*/ 1202199 h 1216771"/>
                  <a:gd name="connsiteX34" fmla="*/ 1103838 w 1315133"/>
                  <a:gd name="connsiteY34" fmla="*/ 1216771 h 1216771"/>
                  <a:gd name="connsiteX35" fmla="*/ 1081979 w 1315133"/>
                  <a:gd name="connsiteY35" fmla="*/ 1136625 h 1216771"/>
                  <a:gd name="connsiteX36" fmla="*/ 1001833 w 1315133"/>
                  <a:gd name="connsiteY36" fmla="*/ 1056478 h 1216771"/>
                  <a:gd name="connsiteX37" fmla="*/ 896185 w 1315133"/>
                  <a:gd name="connsiteY37" fmla="*/ 936258 h 1216771"/>
                  <a:gd name="connsiteX38" fmla="*/ 852469 w 1315133"/>
                  <a:gd name="connsiteY38" fmla="*/ 823324 h 1216771"/>
                  <a:gd name="connsiteX39" fmla="*/ 863398 w 1315133"/>
                  <a:gd name="connsiteY39" fmla="*/ 706747 h 1216771"/>
                  <a:gd name="connsiteX40" fmla="*/ 885256 w 1315133"/>
                  <a:gd name="connsiteY40" fmla="*/ 644816 h 1216771"/>
                  <a:gd name="connsiteX41" fmla="*/ 885256 w 1315133"/>
                  <a:gd name="connsiteY41" fmla="*/ 582885 h 1216771"/>
                  <a:gd name="connsiteX42" fmla="*/ 885256 w 1315133"/>
                  <a:gd name="connsiteY42" fmla="*/ 499095 h 1216771"/>
                  <a:gd name="connsiteX43" fmla="*/ 859755 w 1315133"/>
                  <a:gd name="connsiteY43" fmla="*/ 502738 h 1216771"/>
                  <a:gd name="connsiteX44" fmla="*/ 830610 w 1315133"/>
                  <a:gd name="connsiteY44" fmla="*/ 506381 h 1216771"/>
                  <a:gd name="connsiteX45" fmla="*/ 786894 w 1315133"/>
                  <a:gd name="connsiteY45" fmla="*/ 542811 h 1216771"/>
                  <a:gd name="connsiteX46" fmla="*/ 721320 w 1315133"/>
                  <a:gd name="connsiteY46" fmla="*/ 575598 h 1216771"/>
                  <a:gd name="connsiteX47" fmla="*/ 717677 w 1315133"/>
                  <a:gd name="connsiteY47" fmla="*/ 506381 h 1216771"/>
                  <a:gd name="connsiteX48" fmla="*/ 681246 w 1315133"/>
                  <a:gd name="connsiteY48" fmla="*/ 455379 h 1216771"/>
                  <a:gd name="connsiteX49" fmla="*/ 586528 w 1315133"/>
                  <a:gd name="connsiteY49" fmla="*/ 429877 h 1216771"/>
                  <a:gd name="connsiteX50" fmla="*/ 535525 w 1315133"/>
                  <a:gd name="connsiteY50" fmla="*/ 448092 h 1216771"/>
                  <a:gd name="connsiteX51" fmla="*/ 495452 w 1315133"/>
                  <a:gd name="connsiteY51" fmla="*/ 480880 h 1216771"/>
                  <a:gd name="connsiteX52" fmla="*/ 408019 w 1315133"/>
                  <a:gd name="connsiteY52" fmla="*/ 502738 h 1216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315133" h="1216771">
                    <a:moveTo>
                      <a:pt x="408019" y="502738"/>
                    </a:moveTo>
                    <a:lnTo>
                      <a:pt x="262298" y="506381"/>
                    </a:lnTo>
                    <a:lnTo>
                      <a:pt x="131149" y="462665"/>
                    </a:lnTo>
                    <a:lnTo>
                      <a:pt x="51003" y="367946"/>
                    </a:lnTo>
                    <a:lnTo>
                      <a:pt x="10929" y="291442"/>
                    </a:lnTo>
                    <a:lnTo>
                      <a:pt x="0" y="207653"/>
                    </a:lnTo>
                    <a:lnTo>
                      <a:pt x="54646" y="105648"/>
                    </a:lnTo>
                    <a:lnTo>
                      <a:pt x="127506" y="29144"/>
                    </a:lnTo>
                    <a:lnTo>
                      <a:pt x="225868" y="0"/>
                    </a:lnTo>
                    <a:lnTo>
                      <a:pt x="360660" y="25501"/>
                    </a:lnTo>
                    <a:lnTo>
                      <a:pt x="539168" y="145721"/>
                    </a:lnTo>
                    <a:lnTo>
                      <a:pt x="721320" y="291442"/>
                    </a:lnTo>
                    <a:lnTo>
                      <a:pt x="830610" y="342445"/>
                    </a:lnTo>
                    <a:lnTo>
                      <a:pt x="899828" y="309657"/>
                    </a:lnTo>
                    <a:lnTo>
                      <a:pt x="928972" y="247726"/>
                    </a:lnTo>
                    <a:lnTo>
                      <a:pt x="918043" y="182151"/>
                    </a:lnTo>
                    <a:lnTo>
                      <a:pt x="899828" y="134792"/>
                    </a:lnTo>
                    <a:lnTo>
                      <a:pt x="998190" y="211296"/>
                    </a:lnTo>
                    <a:lnTo>
                      <a:pt x="1049192" y="338802"/>
                    </a:lnTo>
                    <a:lnTo>
                      <a:pt x="1016405" y="429877"/>
                    </a:lnTo>
                    <a:lnTo>
                      <a:pt x="979975" y="513667"/>
                    </a:lnTo>
                    <a:lnTo>
                      <a:pt x="947187" y="561026"/>
                    </a:lnTo>
                    <a:lnTo>
                      <a:pt x="1020048" y="553740"/>
                    </a:lnTo>
                    <a:lnTo>
                      <a:pt x="1143911" y="553740"/>
                    </a:lnTo>
                    <a:lnTo>
                      <a:pt x="1220414" y="571955"/>
                    </a:lnTo>
                    <a:lnTo>
                      <a:pt x="1282346" y="612029"/>
                    </a:lnTo>
                    <a:lnTo>
                      <a:pt x="1315133" y="714034"/>
                    </a:lnTo>
                    <a:lnTo>
                      <a:pt x="1304204" y="852469"/>
                    </a:lnTo>
                    <a:lnTo>
                      <a:pt x="1267774" y="914400"/>
                    </a:lnTo>
                    <a:lnTo>
                      <a:pt x="1238630" y="859755"/>
                    </a:lnTo>
                    <a:lnTo>
                      <a:pt x="1158483" y="816038"/>
                    </a:lnTo>
                    <a:lnTo>
                      <a:pt x="1191270" y="903471"/>
                    </a:lnTo>
                    <a:cubicBezTo>
                      <a:pt x="1190056" y="975117"/>
                      <a:pt x="1188841" y="1046764"/>
                      <a:pt x="1187627" y="1118410"/>
                    </a:cubicBezTo>
                    <a:lnTo>
                      <a:pt x="1132982" y="1202199"/>
                    </a:lnTo>
                    <a:lnTo>
                      <a:pt x="1103838" y="1216771"/>
                    </a:lnTo>
                    <a:lnTo>
                      <a:pt x="1081979" y="1136625"/>
                    </a:lnTo>
                    <a:lnTo>
                      <a:pt x="1001833" y="1056478"/>
                    </a:lnTo>
                    <a:lnTo>
                      <a:pt x="896185" y="936258"/>
                    </a:lnTo>
                    <a:lnTo>
                      <a:pt x="852469" y="823324"/>
                    </a:lnTo>
                    <a:lnTo>
                      <a:pt x="863398" y="706747"/>
                    </a:lnTo>
                    <a:lnTo>
                      <a:pt x="885256" y="644816"/>
                    </a:lnTo>
                    <a:lnTo>
                      <a:pt x="885256" y="582885"/>
                    </a:lnTo>
                    <a:lnTo>
                      <a:pt x="885256" y="499095"/>
                    </a:lnTo>
                    <a:lnTo>
                      <a:pt x="859755" y="502738"/>
                    </a:lnTo>
                    <a:lnTo>
                      <a:pt x="830610" y="506381"/>
                    </a:lnTo>
                    <a:lnTo>
                      <a:pt x="786894" y="542811"/>
                    </a:lnTo>
                    <a:lnTo>
                      <a:pt x="721320" y="575598"/>
                    </a:lnTo>
                    <a:lnTo>
                      <a:pt x="717677" y="506381"/>
                    </a:lnTo>
                    <a:lnTo>
                      <a:pt x="681246" y="455379"/>
                    </a:lnTo>
                    <a:lnTo>
                      <a:pt x="586528" y="429877"/>
                    </a:lnTo>
                    <a:lnTo>
                      <a:pt x="535525" y="448092"/>
                    </a:lnTo>
                    <a:lnTo>
                      <a:pt x="495452" y="480880"/>
                    </a:lnTo>
                    <a:lnTo>
                      <a:pt x="408019" y="5027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p:cNvGrpSpPr/>
            <p:nvPr/>
          </p:nvGrpSpPr>
          <p:grpSpPr>
            <a:xfrm flipH="1">
              <a:off x="3605822" y="5075336"/>
              <a:ext cx="1462972" cy="402431"/>
              <a:chOff x="4224338" y="4626769"/>
              <a:chExt cx="1462972" cy="402431"/>
            </a:xfrm>
            <a:solidFill>
              <a:schemeClr val="tx1"/>
            </a:solidFill>
          </p:grpSpPr>
          <p:sp>
            <p:nvSpPr>
              <p:cNvPr id="86" name="Freeform 85"/>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Freeform 19"/>
            <p:cNvSpPr/>
            <p:nvPr/>
          </p:nvSpPr>
          <p:spPr>
            <a:xfrm flipH="1">
              <a:off x="3656550" y="3425130"/>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reeform 20"/>
            <p:cNvSpPr/>
            <p:nvPr/>
          </p:nvSpPr>
          <p:spPr>
            <a:xfrm flipH="1">
              <a:off x="3617423" y="3565623"/>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flipH="1">
              <a:off x="4194713" y="2486917"/>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flipH="1">
              <a:off x="3470977" y="3002458"/>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flipH="1">
              <a:off x="3409766" y="954692"/>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flipH="1">
              <a:off x="4871934" y="2781001"/>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flipH="1">
              <a:off x="4890985" y="3159620"/>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flipH="1">
              <a:off x="3556538" y="2596455"/>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4215898" y="2921495"/>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flipH="1">
              <a:off x="4301623" y="2783383"/>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flipH="1">
              <a:off x="3508909" y="1372854"/>
              <a:ext cx="1957391" cy="1232764"/>
              <a:chOff x="3752850" y="996086"/>
              <a:chExt cx="1928813" cy="1232764"/>
            </a:xfrm>
          </p:grpSpPr>
          <p:grpSp>
            <p:nvGrpSpPr>
              <p:cNvPr id="59" name="Group 58"/>
              <p:cNvGrpSpPr/>
              <p:nvPr/>
            </p:nvGrpSpPr>
            <p:grpSpPr>
              <a:xfrm>
                <a:off x="3752850" y="1132799"/>
                <a:ext cx="1928813" cy="1096051"/>
                <a:chOff x="3752850" y="1132799"/>
                <a:chExt cx="1928813" cy="1096051"/>
              </a:xfrm>
            </p:grpSpPr>
            <p:grpSp>
              <p:nvGrpSpPr>
                <p:cNvPr id="63" name="Group 62"/>
                <p:cNvGrpSpPr/>
                <p:nvPr/>
              </p:nvGrpSpPr>
              <p:grpSpPr>
                <a:xfrm>
                  <a:off x="3752850" y="1132799"/>
                  <a:ext cx="1482387" cy="1096051"/>
                  <a:chOff x="3752850" y="1132799"/>
                  <a:chExt cx="1482387" cy="1096051"/>
                </a:xfrm>
              </p:grpSpPr>
              <p:grpSp>
                <p:nvGrpSpPr>
                  <p:cNvPr id="66" name="Group 65"/>
                  <p:cNvGrpSpPr/>
                  <p:nvPr/>
                </p:nvGrpSpPr>
                <p:grpSpPr>
                  <a:xfrm>
                    <a:off x="4431180" y="1698425"/>
                    <a:ext cx="642937" cy="347068"/>
                    <a:chOff x="4431180" y="1698425"/>
                    <a:chExt cx="642937" cy="347068"/>
                  </a:xfrm>
                </p:grpSpPr>
                <p:sp>
                  <p:nvSpPr>
                    <p:cNvPr id="83" name="Freeform 82"/>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Freeform 83"/>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7" name="Group 66"/>
                  <p:cNvGrpSpPr/>
                  <p:nvPr/>
                </p:nvGrpSpPr>
                <p:grpSpPr>
                  <a:xfrm>
                    <a:off x="4211678" y="1132799"/>
                    <a:ext cx="978727" cy="487676"/>
                    <a:chOff x="4211678" y="1132799"/>
                    <a:chExt cx="978727" cy="487676"/>
                  </a:xfrm>
                </p:grpSpPr>
                <p:sp>
                  <p:nvSpPr>
                    <p:cNvPr id="71" name="Oval 70"/>
                    <p:cNvSpPr/>
                    <p:nvPr/>
                  </p:nvSpPr>
                  <p:spPr>
                    <a:xfrm rot="21299759">
                      <a:off x="4898199" y="1132799"/>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rot="21299759">
                      <a:off x="4211678" y="1219032"/>
                      <a:ext cx="286709" cy="390926"/>
                    </a:xfrm>
                    <a:prstGeom prst="ellipse">
                      <a:avLst/>
                    </a:prstGeom>
                    <a:solidFill>
                      <a:srgbClr val="8946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5" name="Group 74"/>
                    <p:cNvGrpSpPr/>
                    <p:nvPr/>
                  </p:nvGrpSpPr>
                  <p:grpSpPr>
                    <a:xfrm>
                      <a:off x="5007070" y="1288587"/>
                      <a:ext cx="110523" cy="162043"/>
                      <a:chOff x="5007070" y="1288587"/>
                      <a:chExt cx="110523" cy="162043"/>
                    </a:xfrm>
                  </p:grpSpPr>
                  <p:sp>
                    <p:nvSpPr>
                      <p:cNvPr id="80" name="Oval 79"/>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6" name="Group 75"/>
                    <p:cNvGrpSpPr/>
                    <p:nvPr/>
                  </p:nvGrpSpPr>
                  <p:grpSpPr>
                    <a:xfrm>
                      <a:off x="4325587" y="1395594"/>
                      <a:ext cx="108000" cy="144000"/>
                      <a:chOff x="5007070" y="1288587"/>
                      <a:chExt cx="110523" cy="162043"/>
                    </a:xfrm>
                  </p:grpSpPr>
                  <p:sp>
                    <p:nvSpPr>
                      <p:cNvPr id="77" name="Oval 76"/>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8" name="Freeform 67"/>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4275375" y="1578565"/>
                    <a:ext cx="228680"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0840436">
                    <a:off x="4963860" y="1475380"/>
                    <a:ext cx="271377"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4" name="Freeform 63"/>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Freeform 64"/>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0" name="Arc 59"/>
              <p:cNvSpPr/>
              <p:nvPr/>
            </p:nvSpPr>
            <p:spPr>
              <a:xfrm rot="19164143">
                <a:off x="4672112" y="1518810"/>
                <a:ext cx="196290" cy="26479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1" name="Arc 60"/>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2" name="Arc 61"/>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31" name="Arc 30"/>
            <p:cNvSpPr/>
            <p:nvPr/>
          </p:nvSpPr>
          <p:spPr>
            <a:xfrm rot="15273919" flipH="1">
              <a:off x="4750327" y="2007437"/>
              <a:ext cx="173782" cy="214415"/>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Arc 31"/>
            <p:cNvSpPr/>
            <p:nvPr/>
          </p:nvSpPr>
          <p:spPr>
            <a:xfrm rot="8536667">
              <a:off x="3973165" y="1850661"/>
              <a:ext cx="207683" cy="249011"/>
            </a:xfrm>
            <a:prstGeom prst="arc">
              <a:avLst>
                <a:gd name="adj1" fmla="val 14748252"/>
                <a:gd name="adj2" fmla="val 0"/>
              </a:avLst>
            </a:prstGeom>
            <a:ln w="19050">
              <a:solidFill>
                <a:srgbClr val="89460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Oval 32"/>
            <p:cNvSpPr/>
            <p:nvPr/>
          </p:nvSpPr>
          <p:spPr>
            <a:xfrm rot="759564" flipH="1">
              <a:off x="4024681" y="1945546"/>
              <a:ext cx="130514" cy="135645"/>
            </a:xfrm>
            <a:prstGeom prst="ellipse">
              <a:avLst/>
            </a:pr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flipH="1">
              <a:off x="4766212" y="3020317"/>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flipH="1">
              <a:off x="3889912" y="2796480"/>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flipH="1">
              <a:off x="3751800" y="3110805"/>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flipH="1">
              <a:off x="3668866" y="3132185"/>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894609"/>
            </a:solidFill>
            <a:ln>
              <a:solidFill>
                <a:srgbClr val="89460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Freeform 37"/>
            <p:cNvSpPr/>
            <p:nvPr/>
          </p:nvSpPr>
          <p:spPr>
            <a:xfrm flipH="1">
              <a:off x="3663500" y="912234"/>
              <a:ext cx="1781422" cy="1009157"/>
            </a:xfrm>
            <a:custGeom>
              <a:avLst/>
              <a:gdLst>
                <a:gd name="connsiteX0" fmla="*/ 217940 w 1781422"/>
                <a:gd name="connsiteY0" fmla="*/ 686985 h 1009157"/>
                <a:gd name="connsiteX1" fmla="*/ 42640 w 1781422"/>
                <a:gd name="connsiteY1" fmla="*/ 786479 h 1009157"/>
                <a:gd name="connsiteX2" fmla="*/ 0 w 1781422"/>
                <a:gd name="connsiteY2" fmla="*/ 833857 h 1009157"/>
                <a:gd name="connsiteX3" fmla="*/ 71067 w 1781422"/>
                <a:gd name="connsiteY3" fmla="*/ 810168 h 1009157"/>
                <a:gd name="connsiteX4" fmla="*/ 146872 w 1781422"/>
                <a:gd name="connsiteY4" fmla="*/ 819644 h 1009157"/>
                <a:gd name="connsiteX5" fmla="*/ 180037 w 1781422"/>
                <a:gd name="connsiteY5" fmla="*/ 852809 h 1009157"/>
                <a:gd name="connsiteX6" fmla="*/ 208464 w 1781422"/>
                <a:gd name="connsiteY6" fmla="*/ 933352 h 1009157"/>
                <a:gd name="connsiteX7" fmla="*/ 213202 w 1781422"/>
                <a:gd name="connsiteY7" fmla="*/ 980730 h 1009157"/>
                <a:gd name="connsiteX8" fmla="*/ 213202 w 1781422"/>
                <a:gd name="connsiteY8" fmla="*/ 1009157 h 1009157"/>
                <a:gd name="connsiteX9" fmla="*/ 251105 w 1781422"/>
                <a:gd name="connsiteY9" fmla="*/ 900187 h 1009157"/>
                <a:gd name="connsiteX10" fmla="*/ 251105 w 1781422"/>
                <a:gd name="connsiteY10" fmla="*/ 838595 h 1009157"/>
                <a:gd name="connsiteX11" fmla="*/ 279531 w 1781422"/>
                <a:gd name="connsiteY11" fmla="*/ 767528 h 1009157"/>
                <a:gd name="connsiteX12" fmla="*/ 279531 w 1781422"/>
                <a:gd name="connsiteY12" fmla="*/ 705936 h 1009157"/>
                <a:gd name="connsiteX13" fmla="*/ 326910 w 1781422"/>
                <a:gd name="connsiteY13" fmla="*/ 663296 h 1009157"/>
                <a:gd name="connsiteX14" fmla="*/ 341123 w 1781422"/>
                <a:gd name="connsiteY14" fmla="*/ 625393 h 1009157"/>
                <a:gd name="connsiteX15" fmla="*/ 388501 w 1781422"/>
                <a:gd name="connsiteY15" fmla="*/ 625393 h 1009157"/>
                <a:gd name="connsiteX16" fmla="*/ 412191 w 1781422"/>
                <a:gd name="connsiteY16" fmla="*/ 573277 h 1009157"/>
                <a:gd name="connsiteX17" fmla="*/ 435880 w 1781422"/>
                <a:gd name="connsiteY17" fmla="*/ 568539 h 1009157"/>
                <a:gd name="connsiteX18" fmla="*/ 473782 w 1781422"/>
                <a:gd name="connsiteY18" fmla="*/ 530637 h 1009157"/>
                <a:gd name="connsiteX19" fmla="*/ 492734 w 1781422"/>
                <a:gd name="connsiteY19" fmla="*/ 487996 h 1009157"/>
                <a:gd name="connsiteX20" fmla="*/ 563801 w 1781422"/>
                <a:gd name="connsiteY20" fmla="*/ 473783 h 1009157"/>
                <a:gd name="connsiteX21" fmla="*/ 677509 w 1781422"/>
                <a:gd name="connsiteY21" fmla="*/ 459569 h 1009157"/>
                <a:gd name="connsiteX22" fmla="*/ 753314 w 1781422"/>
                <a:gd name="connsiteY22" fmla="*/ 478520 h 1009157"/>
                <a:gd name="connsiteX23" fmla="*/ 800692 w 1781422"/>
                <a:gd name="connsiteY23" fmla="*/ 492734 h 1009157"/>
                <a:gd name="connsiteX24" fmla="*/ 838595 w 1781422"/>
                <a:gd name="connsiteY24" fmla="*/ 492734 h 1009157"/>
                <a:gd name="connsiteX25" fmla="*/ 833857 w 1781422"/>
                <a:gd name="connsiteY25" fmla="*/ 435880 h 1009157"/>
                <a:gd name="connsiteX26" fmla="*/ 843333 w 1781422"/>
                <a:gd name="connsiteY26" fmla="*/ 369551 h 1009157"/>
                <a:gd name="connsiteX27" fmla="*/ 862284 w 1781422"/>
                <a:gd name="connsiteY27" fmla="*/ 369551 h 1009157"/>
                <a:gd name="connsiteX28" fmla="*/ 890711 w 1781422"/>
                <a:gd name="connsiteY28" fmla="*/ 393240 h 1009157"/>
                <a:gd name="connsiteX29" fmla="*/ 957040 w 1781422"/>
                <a:gd name="connsiteY29" fmla="*/ 407453 h 1009157"/>
                <a:gd name="connsiteX30" fmla="*/ 1099175 w 1781422"/>
                <a:gd name="connsiteY30" fmla="*/ 426404 h 1009157"/>
                <a:gd name="connsiteX31" fmla="*/ 1198669 w 1781422"/>
                <a:gd name="connsiteY31" fmla="*/ 393240 h 1009157"/>
                <a:gd name="connsiteX32" fmla="*/ 1174980 w 1781422"/>
                <a:gd name="connsiteY32" fmla="*/ 336386 h 1009157"/>
                <a:gd name="connsiteX33" fmla="*/ 1255523 w 1781422"/>
                <a:gd name="connsiteY33" fmla="*/ 331648 h 1009157"/>
                <a:gd name="connsiteX34" fmla="*/ 1373969 w 1781422"/>
                <a:gd name="connsiteY34" fmla="*/ 379026 h 1009157"/>
                <a:gd name="connsiteX35" fmla="*/ 1416609 w 1781422"/>
                <a:gd name="connsiteY35" fmla="*/ 421667 h 1009157"/>
                <a:gd name="connsiteX36" fmla="*/ 1449774 w 1781422"/>
                <a:gd name="connsiteY36" fmla="*/ 464307 h 1009157"/>
                <a:gd name="connsiteX37" fmla="*/ 1473463 w 1781422"/>
                <a:gd name="connsiteY37" fmla="*/ 435880 h 1009157"/>
                <a:gd name="connsiteX38" fmla="*/ 1501890 w 1781422"/>
                <a:gd name="connsiteY38" fmla="*/ 464307 h 1009157"/>
                <a:gd name="connsiteX39" fmla="*/ 1535055 w 1781422"/>
                <a:gd name="connsiteY39" fmla="*/ 506947 h 1009157"/>
                <a:gd name="connsiteX40" fmla="*/ 1549268 w 1781422"/>
                <a:gd name="connsiteY40" fmla="*/ 568539 h 1009157"/>
                <a:gd name="connsiteX41" fmla="*/ 1582433 w 1781422"/>
                <a:gd name="connsiteY41" fmla="*/ 554326 h 1009157"/>
                <a:gd name="connsiteX42" fmla="*/ 1591909 w 1781422"/>
                <a:gd name="connsiteY42" fmla="*/ 639606 h 1009157"/>
                <a:gd name="connsiteX43" fmla="*/ 1625073 w 1781422"/>
                <a:gd name="connsiteY43" fmla="*/ 786479 h 1009157"/>
                <a:gd name="connsiteX44" fmla="*/ 1672452 w 1781422"/>
                <a:gd name="connsiteY44" fmla="*/ 885973 h 1009157"/>
                <a:gd name="connsiteX45" fmla="*/ 1686665 w 1781422"/>
                <a:gd name="connsiteY45" fmla="*/ 890711 h 1009157"/>
                <a:gd name="connsiteX46" fmla="*/ 1748257 w 1781422"/>
                <a:gd name="connsiteY46" fmla="*/ 819644 h 1009157"/>
                <a:gd name="connsiteX47" fmla="*/ 1781422 w 1781422"/>
                <a:gd name="connsiteY47" fmla="*/ 800692 h 1009157"/>
                <a:gd name="connsiteX48" fmla="*/ 1771946 w 1781422"/>
                <a:gd name="connsiteY48" fmla="*/ 578015 h 1009157"/>
                <a:gd name="connsiteX49" fmla="*/ 1530317 w 1781422"/>
                <a:gd name="connsiteY49" fmla="*/ 312697 h 1009157"/>
                <a:gd name="connsiteX50" fmla="*/ 975992 w 1781422"/>
                <a:gd name="connsiteY50" fmla="*/ 0 h 1009157"/>
                <a:gd name="connsiteX51" fmla="*/ 724887 w 1781422"/>
                <a:gd name="connsiteY51" fmla="*/ 175300 h 1009157"/>
                <a:gd name="connsiteX52" fmla="*/ 739100 w 1781422"/>
                <a:gd name="connsiteY52" fmla="*/ 364813 h 1009157"/>
                <a:gd name="connsiteX53" fmla="*/ 502209 w 1781422"/>
                <a:gd name="connsiteY53" fmla="*/ 402715 h 1009157"/>
                <a:gd name="connsiteX54" fmla="*/ 345861 w 1781422"/>
                <a:gd name="connsiteY54" fmla="*/ 563801 h 1009157"/>
                <a:gd name="connsiteX55" fmla="*/ 217940 w 1781422"/>
                <a:gd name="connsiteY55" fmla="*/ 686985 h 100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781422" h="1009157">
                  <a:moveTo>
                    <a:pt x="217940" y="686985"/>
                  </a:moveTo>
                  <a:lnTo>
                    <a:pt x="42640" y="786479"/>
                  </a:lnTo>
                  <a:lnTo>
                    <a:pt x="0" y="833857"/>
                  </a:lnTo>
                  <a:lnTo>
                    <a:pt x="71067" y="810168"/>
                  </a:lnTo>
                  <a:lnTo>
                    <a:pt x="146872" y="819644"/>
                  </a:lnTo>
                  <a:lnTo>
                    <a:pt x="180037" y="852809"/>
                  </a:lnTo>
                  <a:lnTo>
                    <a:pt x="208464" y="933352"/>
                  </a:lnTo>
                  <a:lnTo>
                    <a:pt x="213202" y="980730"/>
                  </a:lnTo>
                  <a:lnTo>
                    <a:pt x="213202" y="1009157"/>
                  </a:lnTo>
                  <a:lnTo>
                    <a:pt x="251105" y="900187"/>
                  </a:lnTo>
                  <a:lnTo>
                    <a:pt x="251105" y="838595"/>
                  </a:lnTo>
                  <a:lnTo>
                    <a:pt x="279531" y="767528"/>
                  </a:lnTo>
                  <a:lnTo>
                    <a:pt x="279531" y="705936"/>
                  </a:lnTo>
                  <a:lnTo>
                    <a:pt x="326910" y="663296"/>
                  </a:lnTo>
                  <a:lnTo>
                    <a:pt x="341123" y="625393"/>
                  </a:lnTo>
                  <a:lnTo>
                    <a:pt x="388501" y="625393"/>
                  </a:lnTo>
                  <a:lnTo>
                    <a:pt x="412191" y="573277"/>
                  </a:lnTo>
                  <a:lnTo>
                    <a:pt x="435880" y="568539"/>
                  </a:lnTo>
                  <a:lnTo>
                    <a:pt x="473782" y="530637"/>
                  </a:lnTo>
                  <a:lnTo>
                    <a:pt x="492734" y="487996"/>
                  </a:lnTo>
                  <a:lnTo>
                    <a:pt x="563801" y="473783"/>
                  </a:lnTo>
                  <a:lnTo>
                    <a:pt x="677509" y="459569"/>
                  </a:lnTo>
                  <a:lnTo>
                    <a:pt x="753314" y="478520"/>
                  </a:lnTo>
                  <a:lnTo>
                    <a:pt x="800692" y="492734"/>
                  </a:lnTo>
                  <a:lnTo>
                    <a:pt x="838595" y="492734"/>
                  </a:lnTo>
                  <a:lnTo>
                    <a:pt x="833857" y="435880"/>
                  </a:lnTo>
                  <a:lnTo>
                    <a:pt x="843333" y="369551"/>
                  </a:lnTo>
                  <a:lnTo>
                    <a:pt x="862284" y="369551"/>
                  </a:lnTo>
                  <a:lnTo>
                    <a:pt x="890711" y="393240"/>
                  </a:lnTo>
                  <a:lnTo>
                    <a:pt x="957040" y="407453"/>
                  </a:lnTo>
                  <a:lnTo>
                    <a:pt x="1099175" y="426404"/>
                  </a:lnTo>
                  <a:lnTo>
                    <a:pt x="1198669" y="393240"/>
                  </a:lnTo>
                  <a:lnTo>
                    <a:pt x="1174980" y="336386"/>
                  </a:lnTo>
                  <a:lnTo>
                    <a:pt x="1255523" y="331648"/>
                  </a:lnTo>
                  <a:lnTo>
                    <a:pt x="1373969" y="379026"/>
                  </a:lnTo>
                  <a:lnTo>
                    <a:pt x="1416609" y="421667"/>
                  </a:lnTo>
                  <a:lnTo>
                    <a:pt x="1449774" y="464307"/>
                  </a:lnTo>
                  <a:lnTo>
                    <a:pt x="1473463" y="435880"/>
                  </a:lnTo>
                  <a:lnTo>
                    <a:pt x="1501890" y="464307"/>
                  </a:lnTo>
                  <a:lnTo>
                    <a:pt x="1535055" y="506947"/>
                  </a:lnTo>
                  <a:lnTo>
                    <a:pt x="1549268" y="568539"/>
                  </a:lnTo>
                  <a:lnTo>
                    <a:pt x="1582433" y="554326"/>
                  </a:lnTo>
                  <a:lnTo>
                    <a:pt x="1591909" y="639606"/>
                  </a:lnTo>
                  <a:lnTo>
                    <a:pt x="1625073" y="786479"/>
                  </a:lnTo>
                  <a:lnTo>
                    <a:pt x="1672452" y="885973"/>
                  </a:lnTo>
                  <a:lnTo>
                    <a:pt x="1686665" y="890711"/>
                  </a:lnTo>
                  <a:lnTo>
                    <a:pt x="1748257" y="819644"/>
                  </a:lnTo>
                  <a:lnTo>
                    <a:pt x="1781422" y="800692"/>
                  </a:lnTo>
                  <a:lnTo>
                    <a:pt x="1771946" y="578015"/>
                  </a:lnTo>
                  <a:lnTo>
                    <a:pt x="1530317" y="312697"/>
                  </a:lnTo>
                  <a:lnTo>
                    <a:pt x="975992" y="0"/>
                  </a:lnTo>
                  <a:lnTo>
                    <a:pt x="724887" y="175300"/>
                  </a:lnTo>
                  <a:lnTo>
                    <a:pt x="739100" y="364813"/>
                  </a:lnTo>
                  <a:lnTo>
                    <a:pt x="502209" y="402715"/>
                  </a:lnTo>
                  <a:lnTo>
                    <a:pt x="345861" y="563801"/>
                  </a:lnTo>
                  <a:lnTo>
                    <a:pt x="217940" y="686985"/>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flipH="1">
              <a:off x="3614256" y="857644"/>
              <a:ext cx="1127602" cy="862283"/>
            </a:xfrm>
            <a:custGeom>
              <a:avLst/>
              <a:gdLst>
                <a:gd name="connsiteX0" fmla="*/ 0 w 1127602"/>
                <a:gd name="connsiteY0" fmla="*/ 156348 h 862283"/>
                <a:gd name="connsiteX1" fmla="*/ 28427 w 1127602"/>
                <a:gd name="connsiteY1" fmla="*/ 274793 h 862283"/>
                <a:gd name="connsiteX2" fmla="*/ 137397 w 1127602"/>
                <a:gd name="connsiteY2" fmla="*/ 322172 h 862283"/>
                <a:gd name="connsiteX3" fmla="*/ 289008 w 1127602"/>
                <a:gd name="connsiteY3" fmla="*/ 364812 h 862283"/>
                <a:gd name="connsiteX4" fmla="*/ 379026 w 1127602"/>
                <a:gd name="connsiteY4" fmla="*/ 416928 h 862283"/>
                <a:gd name="connsiteX5" fmla="*/ 459569 w 1127602"/>
                <a:gd name="connsiteY5" fmla="*/ 497471 h 862283"/>
                <a:gd name="connsiteX6" fmla="*/ 459569 w 1127602"/>
                <a:gd name="connsiteY6" fmla="*/ 459568 h 862283"/>
                <a:gd name="connsiteX7" fmla="*/ 483258 w 1127602"/>
                <a:gd name="connsiteY7" fmla="*/ 459568 h 862283"/>
                <a:gd name="connsiteX8" fmla="*/ 483258 w 1127602"/>
                <a:gd name="connsiteY8" fmla="*/ 407452 h 862283"/>
                <a:gd name="connsiteX9" fmla="*/ 506947 w 1127602"/>
                <a:gd name="connsiteY9" fmla="*/ 412190 h 862283"/>
                <a:gd name="connsiteX10" fmla="*/ 431142 w 1127602"/>
                <a:gd name="connsiteY10" fmla="*/ 326909 h 862283"/>
                <a:gd name="connsiteX11" fmla="*/ 426404 w 1127602"/>
                <a:gd name="connsiteY11" fmla="*/ 255842 h 862283"/>
                <a:gd name="connsiteX12" fmla="*/ 483258 w 1127602"/>
                <a:gd name="connsiteY12" fmla="*/ 260580 h 862283"/>
                <a:gd name="connsiteX13" fmla="*/ 530637 w 1127602"/>
                <a:gd name="connsiteY13" fmla="*/ 289007 h 862283"/>
                <a:gd name="connsiteX14" fmla="*/ 620655 w 1127602"/>
                <a:gd name="connsiteY14" fmla="*/ 360074 h 862283"/>
                <a:gd name="connsiteX15" fmla="*/ 653820 w 1127602"/>
                <a:gd name="connsiteY15" fmla="*/ 431141 h 862283"/>
                <a:gd name="connsiteX16" fmla="*/ 672771 w 1127602"/>
                <a:gd name="connsiteY16" fmla="*/ 459568 h 862283"/>
                <a:gd name="connsiteX17" fmla="*/ 677509 w 1127602"/>
                <a:gd name="connsiteY17" fmla="*/ 445355 h 862283"/>
                <a:gd name="connsiteX18" fmla="*/ 682247 w 1127602"/>
                <a:gd name="connsiteY18" fmla="*/ 383763 h 862283"/>
                <a:gd name="connsiteX19" fmla="*/ 743839 w 1127602"/>
                <a:gd name="connsiteY19" fmla="*/ 350598 h 862283"/>
                <a:gd name="connsiteX20" fmla="*/ 791217 w 1127602"/>
                <a:gd name="connsiteY20" fmla="*/ 355336 h 862283"/>
                <a:gd name="connsiteX21" fmla="*/ 824382 w 1127602"/>
                <a:gd name="connsiteY21" fmla="*/ 364812 h 862283"/>
                <a:gd name="connsiteX22" fmla="*/ 871760 w 1127602"/>
                <a:gd name="connsiteY22" fmla="*/ 421666 h 862283"/>
                <a:gd name="connsiteX23" fmla="*/ 900187 w 1127602"/>
                <a:gd name="connsiteY23" fmla="*/ 416928 h 862283"/>
                <a:gd name="connsiteX24" fmla="*/ 938089 w 1127602"/>
                <a:gd name="connsiteY24" fmla="*/ 521160 h 862283"/>
                <a:gd name="connsiteX25" fmla="*/ 975992 w 1127602"/>
                <a:gd name="connsiteY25" fmla="*/ 625392 h 862283"/>
                <a:gd name="connsiteX26" fmla="*/ 975992 w 1127602"/>
                <a:gd name="connsiteY26" fmla="*/ 705935 h 862283"/>
                <a:gd name="connsiteX27" fmla="*/ 975992 w 1127602"/>
                <a:gd name="connsiteY27" fmla="*/ 800692 h 862283"/>
                <a:gd name="connsiteX28" fmla="*/ 990206 w 1127602"/>
                <a:gd name="connsiteY28" fmla="*/ 862283 h 862283"/>
                <a:gd name="connsiteX29" fmla="*/ 1013895 w 1127602"/>
                <a:gd name="connsiteY29" fmla="*/ 777003 h 862283"/>
                <a:gd name="connsiteX30" fmla="*/ 1070749 w 1127602"/>
                <a:gd name="connsiteY30" fmla="*/ 795954 h 862283"/>
                <a:gd name="connsiteX31" fmla="*/ 1103913 w 1127602"/>
                <a:gd name="connsiteY31" fmla="*/ 824381 h 862283"/>
                <a:gd name="connsiteX32" fmla="*/ 1122865 w 1127602"/>
                <a:gd name="connsiteY32" fmla="*/ 777003 h 862283"/>
                <a:gd name="connsiteX33" fmla="*/ 1099175 w 1127602"/>
                <a:gd name="connsiteY33" fmla="*/ 715411 h 862283"/>
                <a:gd name="connsiteX34" fmla="*/ 1127602 w 1127602"/>
                <a:gd name="connsiteY34" fmla="*/ 644344 h 862283"/>
                <a:gd name="connsiteX35" fmla="*/ 971254 w 1127602"/>
                <a:gd name="connsiteY35" fmla="*/ 454831 h 862283"/>
                <a:gd name="connsiteX36" fmla="*/ 904925 w 1127602"/>
                <a:gd name="connsiteY36" fmla="*/ 412190 h 862283"/>
                <a:gd name="connsiteX37" fmla="*/ 833857 w 1127602"/>
                <a:gd name="connsiteY37" fmla="*/ 289007 h 862283"/>
                <a:gd name="connsiteX38" fmla="*/ 497472 w 1127602"/>
                <a:gd name="connsiteY38" fmla="*/ 85280 h 862283"/>
                <a:gd name="connsiteX39" fmla="*/ 184775 w 1127602"/>
                <a:gd name="connsiteY39" fmla="*/ 0 h 862283"/>
                <a:gd name="connsiteX40" fmla="*/ 0 w 1127602"/>
                <a:gd name="connsiteY40" fmla="*/ 156348 h 862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27602" h="862283">
                  <a:moveTo>
                    <a:pt x="0" y="156348"/>
                  </a:moveTo>
                  <a:lnTo>
                    <a:pt x="28427" y="274793"/>
                  </a:lnTo>
                  <a:lnTo>
                    <a:pt x="137397" y="322172"/>
                  </a:lnTo>
                  <a:lnTo>
                    <a:pt x="289008" y="364812"/>
                  </a:lnTo>
                  <a:lnTo>
                    <a:pt x="379026" y="416928"/>
                  </a:lnTo>
                  <a:lnTo>
                    <a:pt x="459569" y="497471"/>
                  </a:lnTo>
                  <a:lnTo>
                    <a:pt x="459569" y="459568"/>
                  </a:lnTo>
                  <a:lnTo>
                    <a:pt x="483258" y="459568"/>
                  </a:lnTo>
                  <a:lnTo>
                    <a:pt x="483258" y="407452"/>
                  </a:lnTo>
                  <a:lnTo>
                    <a:pt x="506947" y="412190"/>
                  </a:lnTo>
                  <a:lnTo>
                    <a:pt x="431142" y="326909"/>
                  </a:lnTo>
                  <a:lnTo>
                    <a:pt x="426404" y="255842"/>
                  </a:lnTo>
                  <a:lnTo>
                    <a:pt x="483258" y="260580"/>
                  </a:lnTo>
                  <a:lnTo>
                    <a:pt x="530637" y="289007"/>
                  </a:lnTo>
                  <a:lnTo>
                    <a:pt x="620655" y="360074"/>
                  </a:lnTo>
                  <a:lnTo>
                    <a:pt x="653820" y="431141"/>
                  </a:lnTo>
                  <a:lnTo>
                    <a:pt x="672771" y="459568"/>
                  </a:lnTo>
                  <a:lnTo>
                    <a:pt x="677509" y="445355"/>
                  </a:lnTo>
                  <a:lnTo>
                    <a:pt x="682247" y="383763"/>
                  </a:lnTo>
                  <a:lnTo>
                    <a:pt x="743839" y="350598"/>
                  </a:lnTo>
                  <a:cubicBezTo>
                    <a:pt x="759632" y="352177"/>
                    <a:pt x="775587" y="352578"/>
                    <a:pt x="791217" y="355336"/>
                  </a:cubicBezTo>
                  <a:cubicBezTo>
                    <a:pt x="802539" y="357334"/>
                    <a:pt x="824382" y="364812"/>
                    <a:pt x="824382" y="364812"/>
                  </a:cubicBezTo>
                  <a:lnTo>
                    <a:pt x="871760" y="421666"/>
                  </a:lnTo>
                  <a:lnTo>
                    <a:pt x="900187" y="416928"/>
                  </a:lnTo>
                  <a:lnTo>
                    <a:pt x="938089" y="521160"/>
                  </a:lnTo>
                  <a:lnTo>
                    <a:pt x="975992" y="625392"/>
                  </a:lnTo>
                  <a:lnTo>
                    <a:pt x="975992" y="705935"/>
                  </a:lnTo>
                  <a:lnTo>
                    <a:pt x="975992" y="800692"/>
                  </a:lnTo>
                  <a:lnTo>
                    <a:pt x="990206" y="862283"/>
                  </a:lnTo>
                  <a:lnTo>
                    <a:pt x="1013895" y="777003"/>
                  </a:lnTo>
                  <a:lnTo>
                    <a:pt x="1070749" y="795954"/>
                  </a:lnTo>
                  <a:lnTo>
                    <a:pt x="1103913" y="824381"/>
                  </a:lnTo>
                  <a:lnTo>
                    <a:pt x="1122865" y="777003"/>
                  </a:lnTo>
                  <a:lnTo>
                    <a:pt x="1099175" y="715411"/>
                  </a:lnTo>
                  <a:lnTo>
                    <a:pt x="1127602" y="644344"/>
                  </a:lnTo>
                  <a:lnTo>
                    <a:pt x="971254" y="454831"/>
                  </a:lnTo>
                  <a:lnTo>
                    <a:pt x="904925" y="412190"/>
                  </a:lnTo>
                  <a:lnTo>
                    <a:pt x="833857" y="289007"/>
                  </a:lnTo>
                  <a:lnTo>
                    <a:pt x="497472" y="85280"/>
                  </a:lnTo>
                  <a:lnTo>
                    <a:pt x="184775" y="0"/>
                  </a:lnTo>
                  <a:lnTo>
                    <a:pt x="0" y="156348"/>
                  </a:lnTo>
                  <a:close/>
                </a:path>
              </a:pathLst>
            </a:custGeom>
            <a:solidFill>
              <a:srgbClr val="3B3838"/>
            </a:solidFill>
            <a:ln>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flipH="1">
              <a:off x="3615097" y="3611084"/>
              <a:ext cx="1111827" cy="1595004"/>
              <a:chOff x="8421832" y="3221182"/>
              <a:chExt cx="1111827" cy="1595004"/>
            </a:xfrm>
          </p:grpSpPr>
          <p:sp>
            <p:nvSpPr>
              <p:cNvPr id="56" name="Freeform 55"/>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1" name="Freeform 40"/>
            <p:cNvSpPr/>
            <p:nvPr/>
          </p:nvSpPr>
          <p:spPr>
            <a:xfrm flipH="1">
              <a:off x="3871387" y="3522841"/>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3471253" y="2656527"/>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3865615" y="2587189"/>
              <a:ext cx="502703" cy="1451772"/>
            </a:xfrm>
            <a:custGeom>
              <a:avLst/>
              <a:gdLst>
                <a:gd name="connsiteX0" fmla="*/ 143011 w 502703"/>
                <a:gd name="connsiteY0" fmla="*/ 13001 h 1451772"/>
                <a:gd name="connsiteX1" fmla="*/ 247018 w 502703"/>
                <a:gd name="connsiteY1" fmla="*/ 0 h 1451772"/>
                <a:gd name="connsiteX2" fmla="*/ 351026 w 502703"/>
                <a:gd name="connsiteY2" fmla="*/ 143010 h 1451772"/>
                <a:gd name="connsiteX3" fmla="*/ 411697 w 502703"/>
                <a:gd name="connsiteY3" fmla="*/ 381361 h 1451772"/>
                <a:gd name="connsiteX4" fmla="*/ 485369 w 502703"/>
                <a:gd name="connsiteY4" fmla="*/ 624045 h 1451772"/>
                <a:gd name="connsiteX5" fmla="*/ 502703 w 502703"/>
                <a:gd name="connsiteY5" fmla="*/ 836394 h 1451772"/>
                <a:gd name="connsiteX6" fmla="*/ 498370 w 502703"/>
                <a:gd name="connsiteY6" fmla="*/ 1157084 h 1451772"/>
                <a:gd name="connsiteX7" fmla="*/ 459367 w 502703"/>
                <a:gd name="connsiteY7" fmla="*/ 1347765 h 1451772"/>
                <a:gd name="connsiteX8" fmla="*/ 429031 w 502703"/>
                <a:gd name="connsiteY8" fmla="*/ 1417103 h 1451772"/>
                <a:gd name="connsiteX9" fmla="*/ 312023 w 502703"/>
                <a:gd name="connsiteY9" fmla="*/ 1451772 h 1451772"/>
                <a:gd name="connsiteX10" fmla="*/ 138677 w 502703"/>
                <a:gd name="connsiteY10" fmla="*/ 1382434 h 1451772"/>
                <a:gd name="connsiteX11" fmla="*/ 125676 w 502703"/>
                <a:gd name="connsiteY11" fmla="*/ 1174419 h 1451772"/>
                <a:gd name="connsiteX12" fmla="*/ 0 w 502703"/>
                <a:gd name="connsiteY12" fmla="*/ 840728 h 1451772"/>
                <a:gd name="connsiteX13" fmla="*/ 125676 w 502703"/>
                <a:gd name="connsiteY13" fmla="*/ 273020 h 1451772"/>
                <a:gd name="connsiteX14" fmla="*/ 143011 w 502703"/>
                <a:gd name="connsiteY14" fmla="*/ 13001 h 1451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02703" h="1451772">
                  <a:moveTo>
                    <a:pt x="143011" y="13001"/>
                  </a:moveTo>
                  <a:lnTo>
                    <a:pt x="247018" y="0"/>
                  </a:lnTo>
                  <a:lnTo>
                    <a:pt x="351026" y="143010"/>
                  </a:lnTo>
                  <a:lnTo>
                    <a:pt x="411697" y="381361"/>
                  </a:lnTo>
                  <a:lnTo>
                    <a:pt x="485369" y="624045"/>
                  </a:lnTo>
                  <a:lnTo>
                    <a:pt x="502703" y="836394"/>
                  </a:lnTo>
                  <a:cubicBezTo>
                    <a:pt x="501259" y="943291"/>
                    <a:pt x="499814" y="1050187"/>
                    <a:pt x="498370" y="1157084"/>
                  </a:cubicBezTo>
                  <a:lnTo>
                    <a:pt x="459367" y="1347765"/>
                  </a:lnTo>
                  <a:lnTo>
                    <a:pt x="429031" y="1417103"/>
                  </a:lnTo>
                  <a:lnTo>
                    <a:pt x="312023" y="1451772"/>
                  </a:lnTo>
                  <a:lnTo>
                    <a:pt x="138677" y="1382434"/>
                  </a:lnTo>
                  <a:lnTo>
                    <a:pt x="125676" y="1174419"/>
                  </a:lnTo>
                  <a:lnTo>
                    <a:pt x="0" y="840728"/>
                  </a:lnTo>
                  <a:lnTo>
                    <a:pt x="125676" y="273020"/>
                  </a:lnTo>
                  <a:lnTo>
                    <a:pt x="143011" y="13001"/>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flipH="1">
              <a:off x="3814659" y="2579786"/>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flipH="1">
              <a:off x="3690052" y="3145333"/>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9E500A"/>
            </a:solidFill>
            <a:ln>
              <a:solidFill>
                <a:srgbClr val="9E50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6" name="Group 45"/>
            <p:cNvGrpSpPr/>
            <p:nvPr/>
          </p:nvGrpSpPr>
          <p:grpSpPr>
            <a:xfrm flipH="1">
              <a:off x="3445738" y="3408812"/>
              <a:ext cx="570156" cy="801445"/>
              <a:chOff x="11537576" y="3254188"/>
              <a:chExt cx="570156" cy="801445"/>
            </a:xfrm>
            <a:solidFill>
              <a:srgbClr val="4A6E32"/>
            </a:solidFill>
          </p:grpSpPr>
          <p:sp>
            <p:nvSpPr>
              <p:cNvPr id="54" name="Freeform 53"/>
              <p:cNvSpPr/>
              <p:nvPr/>
            </p:nvSpPr>
            <p:spPr>
              <a:xfrm>
                <a:off x="11542955" y="3281082"/>
                <a:ext cx="521746" cy="774551"/>
              </a:xfrm>
              <a:custGeom>
                <a:avLst/>
                <a:gdLst>
                  <a:gd name="connsiteX0" fmla="*/ 182880 w 521746"/>
                  <a:gd name="connsiteY0" fmla="*/ 43031 h 774551"/>
                  <a:gd name="connsiteX1" fmla="*/ 75304 w 521746"/>
                  <a:gd name="connsiteY1" fmla="*/ 236669 h 774551"/>
                  <a:gd name="connsiteX2" fmla="*/ 0 w 521746"/>
                  <a:gd name="connsiteY2" fmla="*/ 441064 h 774551"/>
                  <a:gd name="connsiteX3" fmla="*/ 21516 w 521746"/>
                  <a:gd name="connsiteY3" fmla="*/ 715384 h 774551"/>
                  <a:gd name="connsiteX4" fmla="*/ 129092 w 521746"/>
                  <a:gd name="connsiteY4" fmla="*/ 774551 h 774551"/>
                  <a:gd name="connsiteX5" fmla="*/ 387276 w 521746"/>
                  <a:gd name="connsiteY5" fmla="*/ 753036 h 774551"/>
                  <a:gd name="connsiteX6" fmla="*/ 505610 w 521746"/>
                  <a:gd name="connsiteY6" fmla="*/ 623944 h 774551"/>
                  <a:gd name="connsiteX7" fmla="*/ 521746 w 521746"/>
                  <a:gd name="connsiteY7" fmla="*/ 355003 h 774551"/>
                  <a:gd name="connsiteX8" fmla="*/ 478716 w 521746"/>
                  <a:gd name="connsiteY8" fmla="*/ 80683 h 774551"/>
                  <a:gd name="connsiteX9" fmla="*/ 430306 w 521746"/>
                  <a:gd name="connsiteY9" fmla="*/ 10758 h 774551"/>
                  <a:gd name="connsiteX10" fmla="*/ 338866 w 521746"/>
                  <a:gd name="connsiteY10" fmla="*/ 0 h 774551"/>
                  <a:gd name="connsiteX11" fmla="*/ 306593 w 521746"/>
                  <a:gd name="connsiteY11" fmla="*/ 16137 h 774551"/>
                  <a:gd name="connsiteX12" fmla="*/ 182880 w 521746"/>
                  <a:gd name="connsiteY12" fmla="*/ 43031 h 77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21746" h="774551">
                    <a:moveTo>
                      <a:pt x="182880" y="43031"/>
                    </a:moveTo>
                    <a:lnTo>
                      <a:pt x="75304" y="236669"/>
                    </a:lnTo>
                    <a:lnTo>
                      <a:pt x="0" y="441064"/>
                    </a:lnTo>
                    <a:lnTo>
                      <a:pt x="21516" y="715384"/>
                    </a:lnTo>
                    <a:lnTo>
                      <a:pt x="129092" y="774551"/>
                    </a:lnTo>
                    <a:lnTo>
                      <a:pt x="387276" y="753036"/>
                    </a:lnTo>
                    <a:lnTo>
                      <a:pt x="505610" y="623944"/>
                    </a:lnTo>
                    <a:lnTo>
                      <a:pt x="521746" y="355003"/>
                    </a:lnTo>
                    <a:lnTo>
                      <a:pt x="478716" y="80683"/>
                    </a:lnTo>
                    <a:lnTo>
                      <a:pt x="430306" y="10758"/>
                    </a:lnTo>
                    <a:lnTo>
                      <a:pt x="338866" y="0"/>
                    </a:lnTo>
                    <a:lnTo>
                      <a:pt x="306593" y="16137"/>
                    </a:lnTo>
                    <a:lnTo>
                      <a:pt x="182880" y="43031"/>
                    </a:lnTo>
                    <a:close/>
                  </a:path>
                </a:pathLst>
              </a:custGeom>
              <a:solidFill>
                <a:srgbClr val="2A6BA6"/>
              </a:solidFill>
              <a:ln>
                <a:solidFill>
                  <a:srgbClr val="2A6B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11537576" y="3254188"/>
                <a:ext cx="570156" cy="677732"/>
              </a:xfrm>
              <a:custGeom>
                <a:avLst/>
                <a:gdLst>
                  <a:gd name="connsiteX0" fmla="*/ 177502 w 570156"/>
                  <a:gd name="connsiteY0" fmla="*/ 64546 h 677732"/>
                  <a:gd name="connsiteX1" fmla="*/ 48410 w 570156"/>
                  <a:gd name="connsiteY1" fmla="*/ 145228 h 677732"/>
                  <a:gd name="connsiteX2" fmla="*/ 10758 w 570156"/>
                  <a:gd name="connsiteY2" fmla="*/ 252805 h 677732"/>
                  <a:gd name="connsiteX3" fmla="*/ 0 w 570156"/>
                  <a:gd name="connsiteY3" fmla="*/ 441064 h 677732"/>
                  <a:gd name="connsiteX4" fmla="*/ 37652 w 570156"/>
                  <a:gd name="connsiteY4" fmla="*/ 430306 h 677732"/>
                  <a:gd name="connsiteX5" fmla="*/ 172123 w 570156"/>
                  <a:gd name="connsiteY5" fmla="*/ 155986 h 677732"/>
                  <a:gd name="connsiteX6" fmla="*/ 317351 w 570156"/>
                  <a:gd name="connsiteY6" fmla="*/ 86061 h 677732"/>
                  <a:gd name="connsiteX7" fmla="*/ 478716 w 570156"/>
                  <a:gd name="connsiteY7" fmla="*/ 155986 h 677732"/>
                  <a:gd name="connsiteX8" fmla="*/ 484095 w 570156"/>
                  <a:gd name="connsiteY8" fmla="*/ 677732 h 677732"/>
                  <a:gd name="connsiteX9" fmla="*/ 548640 w 570156"/>
                  <a:gd name="connsiteY9" fmla="*/ 580913 h 677732"/>
                  <a:gd name="connsiteX10" fmla="*/ 570156 w 570156"/>
                  <a:gd name="connsiteY10" fmla="*/ 457200 h 677732"/>
                  <a:gd name="connsiteX11" fmla="*/ 559398 w 570156"/>
                  <a:gd name="connsiteY11" fmla="*/ 285078 h 677732"/>
                  <a:gd name="connsiteX12" fmla="*/ 554019 w 570156"/>
                  <a:gd name="connsiteY12" fmla="*/ 102198 h 677732"/>
                  <a:gd name="connsiteX13" fmla="*/ 505610 w 570156"/>
                  <a:gd name="connsiteY13" fmla="*/ 16137 h 677732"/>
                  <a:gd name="connsiteX14" fmla="*/ 419549 w 570156"/>
                  <a:gd name="connsiteY14" fmla="*/ 0 h 677732"/>
                  <a:gd name="connsiteX15" fmla="*/ 344245 w 570156"/>
                  <a:gd name="connsiteY15" fmla="*/ 16137 h 677732"/>
                  <a:gd name="connsiteX16" fmla="*/ 258184 w 570156"/>
                  <a:gd name="connsiteY16" fmla="*/ 64546 h 677732"/>
                  <a:gd name="connsiteX17" fmla="*/ 177502 w 570156"/>
                  <a:gd name="connsiteY17" fmla="*/ 64546 h 677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0156" h="677732">
                    <a:moveTo>
                      <a:pt x="177502" y="64546"/>
                    </a:moveTo>
                    <a:lnTo>
                      <a:pt x="48410" y="145228"/>
                    </a:lnTo>
                    <a:lnTo>
                      <a:pt x="10758" y="252805"/>
                    </a:lnTo>
                    <a:lnTo>
                      <a:pt x="0" y="441064"/>
                    </a:lnTo>
                    <a:lnTo>
                      <a:pt x="37652" y="430306"/>
                    </a:lnTo>
                    <a:lnTo>
                      <a:pt x="172123" y="155986"/>
                    </a:lnTo>
                    <a:lnTo>
                      <a:pt x="317351" y="86061"/>
                    </a:lnTo>
                    <a:lnTo>
                      <a:pt x="478716" y="155986"/>
                    </a:lnTo>
                    <a:lnTo>
                      <a:pt x="484095" y="677732"/>
                    </a:lnTo>
                    <a:lnTo>
                      <a:pt x="548640" y="580913"/>
                    </a:lnTo>
                    <a:lnTo>
                      <a:pt x="570156" y="457200"/>
                    </a:lnTo>
                    <a:lnTo>
                      <a:pt x="559398" y="285078"/>
                    </a:lnTo>
                    <a:lnTo>
                      <a:pt x="554019" y="102198"/>
                    </a:lnTo>
                    <a:lnTo>
                      <a:pt x="505610" y="16137"/>
                    </a:lnTo>
                    <a:lnTo>
                      <a:pt x="419549" y="0"/>
                    </a:lnTo>
                    <a:lnTo>
                      <a:pt x="344245" y="16137"/>
                    </a:lnTo>
                    <a:lnTo>
                      <a:pt x="258184" y="64546"/>
                    </a:lnTo>
                    <a:lnTo>
                      <a:pt x="177502" y="64546"/>
                    </a:lnTo>
                    <a:close/>
                  </a:path>
                </a:pathLst>
              </a:cu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7" name="Freeform 46"/>
            <p:cNvSpPr/>
            <p:nvPr/>
          </p:nvSpPr>
          <p:spPr>
            <a:xfrm>
              <a:off x="4580667" y="2587189"/>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4407321" y="2591522"/>
              <a:ext cx="459367" cy="1408436"/>
            </a:xfrm>
            <a:custGeom>
              <a:avLst/>
              <a:gdLst>
                <a:gd name="connsiteX0" fmla="*/ 186347 w 459367"/>
                <a:gd name="connsiteY0" fmla="*/ 0 h 1408436"/>
                <a:gd name="connsiteX1" fmla="*/ 104008 w 459367"/>
                <a:gd name="connsiteY1" fmla="*/ 156012 h 1408436"/>
                <a:gd name="connsiteX2" fmla="*/ 138677 w 459367"/>
                <a:gd name="connsiteY2" fmla="*/ 394362 h 1408436"/>
                <a:gd name="connsiteX3" fmla="*/ 39003 w 459367"/>
                <a:gd name="connsiteY3" fmla="*/ 598044 h 1408436"/>
                <a:gd name="connsiteX4" fmla="*/ 4334 w 459367"/>
                <a:gd name="connsiteY4" fmla="*/ 806059 h 1408436"/>
                <a:gd name="connsiteX5" fmla="*/ 0 w 459367"/>
                <a:gd name="connsiteY5" fmla="*/ 1105081 h 1408436"/>
                <a:gd name="connsiteX6" fmla="*/ 26002 w 459367"/>
                <a:gd name="connsiteY6" fmla="*/ 1339098 h 1408436"/>
                <a:gd name="connsiteX7" fmla="*/ 69339 w 459367"/>
                <a:gd name="connsiteY7" fmla="*/ 1395435 h 1408436"/>
                <a:gd name="connsiteX8" fmla="*/ 143011 w 459367"/>
                <a:gd name="connsiteY8" fmla="*/ 1408436 h 1408436"/>
                <a:gd name="connsiteX9" fmla="*/ 416031 w 459367"/>
                <a:gd name="connsiteY9" fmla="*/ 1339098 h 1408436"/>
                <a:gd name="connsiteX10" fmla="*/ 459367 w 459367"/>
                <a:gd name="connsiteY10" fmla="*/ 1178753 h 1408436"/>
                <a:gd name="connsiteX11" fmla="*/ 450700 w 459367"/>
                <a:gd name="connsiteY11" fmla="*/ 710719 h 1408436"/>
                <a:gd name="connsiteX12" fmla="*/ 355360 w 459367"/>
                <a:gd name="connsiteY12" fmla="*/ 455033 h 1408436"/>
                <a:gd name="connsiteX13" fmla="*/ 312023 w 459367"/>
                <a:gd name="connsiteY13" fmla="*/ 281687 h 1408436"/>
                <a:gd name="connsiteX14" fmla="*/ 186347 w 459367"/>
                <a:gd name="connsiteY14" fmla="*/ 0 h 140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9367" h="1408436">
                  <a:moveTo>
                    <a:pt x="186347" y="0"/>
                  </a:moveTo>
                  <a:lnTo>
                    <a:pt x="104008" y="156012"/>
                  </a:lnTo>
                  <a:lnTo>
                    <a:pt x="138677" y="394362"/>
                  </a:lnTo>
                  <a:lnTo>
                    <a:pt x="39003" y="598044"/>
                  </a:lnTo>
                  <a:lnTo>
                    <a:pt x="4334" y="806059"/>
                  </a:lnTo>
                  <a:cubicBezTo>
                    <a:pt x="2889" y="905733"/>
                    <a:pt x="1445" y="1005407"/>
                    <a:pt x="0" y="1105081"/>
                  </a:cubicBezTo>
                  <a:lnTo>
                    <a:pt x="26002" y="1339098"/>
                  </a:lnTo>
                  <a:lnTo>
                    <a:pt x="69339" y="1395435"/>
                  </a:lnTo>
                  <a:lnTo>
                    <a:pt x="143011" y="1408436"/>
                  </a:lnTo>
                  <a:lnTo>
                    <a:pt x="416031" y="1339098"/>
                  </a:lnTo>
                  <a:lnTo>
                    <a:pt x="459367" y="1178753"/>
                  </a:lnTo>
                  <a:lnTo>
                    <a:pt x="450700" y="710719"/>
                  </a:lnTo>
                  <a:lnTo>
                    <a:pt x="355360" y="455033"/>
                  </a:lnTo>
                  <a:lnTo>
                    <a:pt x="312023" y="281687"/>
                  </a:lnTo>
                  <a:lnTo>
                    <a:pt x="186347"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4428990" y="2582855"/>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4043295" y="2582855"/>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flipH="1">
              <a:off x="4385213" y="2544067"/>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rot="20837124" flipH="1">
              <a:off x="4167600" y="2529086"/>
              <a:ext cx="209949" cy="37643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lowchart: Off-page Connector 52"/>
            <p:cNvSpPr/>
            <p:nvPr/>
          </p:nvSpPr>
          <p:spPr>
            <a:xfrm>
              <a:off x="4373693" y="2990217"/>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Rounded Rectangle 90"/>
          <p:cNvSpPr/>
          <p:nvPr/>
        </p:nvSpPr>
        <p:spPr>
          <a:xfrm>
            <a:off x="8172087" y="1465193"/>
            <a:ext cx="4450624" cy="2590800"/>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Teachers</a:t>
            </a:r>
          </a:p>
          <a:p>
            <a:pPr algn="ctr"/>
            <a:endParaRPr lang="en-GB" sz="1600" dirty="0" smtClean="0">
              <a:solidFill>
                <a:schemeClr val="tx1"/>
              </a:solidFill>
              <a:latin typeface="Arial" panose="020B0604020202020204" pitchFamily="34" charset="0"/>
              <a:cs typeface="Arial" panose="020B0604020202020204" pitchFamily="34" charset="0"/>
            </a:endParaRPr>
          </a:p>
          <a:p>
            <a:pPr algn="ctr"/>
            <a:r>
              <a:rPr lang="en-GB" sz="1600" b="1" dirty="0" smtClean="0">
                <a:solidFill>
                  <a:schemeClr val="tx1"/>
                </a:solidFill>
                <a:latin typeface="Arial" panose="020B0604020202020204" pitchFamily="34" charset="0"/>
                <a:cs typeface="Arial" panose="020B0604020202020204" pitchFamily="34" charset="0"/>
              </a:rPr>
              <a:t>Mrs A Vernon - IT</a:t>
            </a:r>
          </a:p>
          <a:p>
            <a:pPr algn="ctr"/>
            <a:r>
              <a:rPr lang="en-GB" sz="1600" dirty="0" smtClean="0">
                <a:solidFill>
                  <a:schemeClr val="tx1"/>
                </a:solidFill>
                <a:latin typeface="Arial" panose="020B0604020202020204" pitchFamily="34" charset="0"/>
                <a:cs typeface="Arial" panose="020B0604020202020204" pitchFamily="34" charset="0"/>
              </a:rPr>
              <a:t>Mr M Pitts – Business</a:t>
            </a:r>
          </a:p>
          <a:p>
            <a:pPr algn="ctr"/>
            <a:r>
              <a:rPr lang="en-GB" sz="1600" dirty="0" smtClean="0">
                <a:solidFill>
                  <a:schemeClr val="tx1"/>
                </a:solidFill>
                <a:latin typeface="Arial" panose="020B0604020202020204" pitchFamily="34" charset="0"/>
                <a:cs typeface="Arial" panose="020B0604020202020204" pitchFamily="34" charset="0"/>
              </a:rPr>
              <a:t>Mr A Smales- IT </a:t>
            </a:r>
          </a:p>
          <a:p>
            <a:pPr algn="ctr"/>
            <a:r>
              <a:rPr lang="en-GB" sz="1600" dirty="0" smtClean="0">
                <a:solidFill>
                  <a:schemeClr val="tx1"/>
                </a:solidFill>
                <a:latin typeface="Arial" panose="020B0604020202020204" pitchFamily="34" charset="0"/>
                <a:cs typeface="Arial" panose="020B0604020202020204" pitchFamily="34" charset="0"/>
              </a:rPr>
              <a:t>Miss D Cass – Health and Social Care</a:t>
            </a:r>
          </a:p>
        </p:txBody>
      </p:sp>
      <p:sp>
        <p:nvSpPr>
          <p:cNvPr id="93" name="Rounded Rectangle 92"/>
          <p:cNvSpPr/>
          <p:nvPr/>
        </p:nvSpPr>
        <p:spPr>
          <a:xfrm>
            <a:off x="4351029" y="4324614"/>
            <a:ext cx="8313319" cy="3843863"/>
          </a:xfrm>
          <a:prstGeom prst="roundRect">
            <a:avLst>
              <a:gd name="adj" fmla="val 12041"/>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smtClean="0">
                <a:solidFill>
                  <a:schemeClr val="tx1"/>
                </a:solidFill>
                <a:latin typeface="Arial" panose="020B0604020202020204" pitchFamily="34" charset="0"/>
                <a:cs typeface="Arial" panose="020B0604020202020204" pitchFamily="34" charset="0"/>
              </a:rPr>
              <a:t>Interesting information</a:t>
            </a:r>
          </a:p>
          <a:p>
            <a:pPr algn="ctr"/>
            <a:endParaRPr lang="en-GB" sz="1600" dirty="0">
              <a:solidFill>
                <a:schemeClr val="tx1"/>
              </a:solidFill>
              <a:latin typeface="Arial" panose="020B0604020202020204" pitchFamily="34" charset="0"/>
              <a:cs typeface="Arial" panose="020B0604020202020204" pitchFamily="34" charset="0"/>
            </a:endParaRPr>
          </a:p>
          <a:p>
            <a:r>
              <a:rPr lang="en-GB" sz="1600" dirty="0">
                <a:solidFill>
                  <a:schemeClr val="tx1"/>
                </a:solidFill>
                <a:latin typeface="Arial" panose="020B0604020202020204" pitchFamily="34" charset="0"/>
                <a:cs typeface="Arial" panose="020B0604020202020204" pitchFamily="34" charset="0"/>
              </a:rPr>
              <a:t> Located in the building furthest away from the main entrance, </a:t>
            </a:r>
            <a:r>
              <a:rPr lang="en-GB" sz="1600" dirty="0" err="1">
                <a:solidFill>
                  <a:schemeClr val="tx1"/>
                </a:solidFill>
                <a:latin typeface="Arial" panose="020B0604020202020204" pitchFamily="34" charset="0"/>
                <a:cs typeface="Arial" panose="020B0604020202020204" pitchFamily="34" charset="0"/>
              </a:rPr>
              <a:t>Eastgate</a:t>
            </a:r>
            <a:r>
              <a:rPr lang="en-GB" sz="1600" dirty="0">
                <a:solidFill>
                  <a:schemeClr val="tx1"/>
                </a:solidFill>
                <a:latin typeface="Arial" panose="020B0604020202020204" pitchFamily="34" charset="0"/>
                <a:cs typeface="Arial" panose="020B0604020202020204" pitchFamily="34" charset="0"/>
              </a:rPr>
              <a:t> Pod (E-Pod) is where you will find most of the vocational subjects. </a:t>
            </a:r>
            <a:endParaRPr lang="en-GB" sz="1600" dirty="0" smtClean="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IT </a:t>
            </a:r>
            <a:r>
              <a:rPr lang="en-GB" sz="1600" dirty="0">
                <a:solidFill>
                  <a:schemeClr val="tx1"/>
                </a:solidFill>
                <a:latin typeface="Arial" panose="020B0604020202020204" pitchFamily="34" charset="0"/>
                <a:cs typeface="Arial" panose="020B0604020202020204" pitchFamily="34" charset="0"/>
              </a:rPr>
              <a:t>stands for Information Technology and encompasses learning related to Computer Science, Online Safety and understanding technology. </a:t>
            </a:r>
            <a:endParaRPr lang="en-GB" sz="1600" dirty="0" smtClean="0">
              <a:solidFill>
                <a:schemeClr val="tx1"/>
              </a:solidFill>
              <a:latin typeface="Arial" panose="020B0604020202020204" pitchFamily="34" charset="0"/>
              <a:cs typeface="Arial" panose="020B0604020202020204" pitchFamily="34" charset="0"/>
            </a:endParaRPr>
          </a:p>
          <a:p>
            <a:r>
              <a:rPr lang="en-GB" sz="1600" dirty="0" smtClean="0">
                <a:solidFill>
                  <a:schemeClr val="tx1"/>
                </a:solidFill>
                <a:latin typeface="Arial" panose="020B0604020202020204" pitchFamily="34" charset="0"/>
                <a:cs typeface="Arial" panose="020B0604020202020204" pitchFamily="34" charset="0"/>
              </a:rPr>
              <a:t> </a:t>
            </a:r>
            <a:r>
              <a:rPr lang="en-GB" sz="1600" dirty="0">
                <a:solidFill>
                  <a:schemeClr val="tx1"/>
                </a:solidFill>
                <a:latin typeface="Arial" panose="020B0604020202020204" pitchFamily="34" charset="0"/>
                <a:cs typeface="Arial" panose="020B0604020202020204" pitchFamily="34" charset="0"/>
              </a:rPr>
              <a:t>Business includes learning about Enterprise and Marketing, but it is an option subject that you can choose to take in Key Stage 4.  Likewise, Health &amp; Social Care is also an option subject.  </a:t>
            </a:r>
          </a:p>
          <a:p>
            <a:r>
              <a:rPr lang="en-GB" sz="1600" dirty="0" smtClean="0">
                <a:solidFill>
                  <a:schemeClr val="tx1"/>
                </a:solidFill>
                <a:latin typeface="Arial" panose="020B0604020202020204" pitchFamily="34" charset="0"/>
                <a:cs typeface="Arial" panose="020B0604020202020204" pitchFamily="34" charset="0"/>
              </a:rPr>
              <a:t>Because </a:t>
            </a:r>
            <a:r>
              <a:rPr lang="en-GB" sz="1600" dirty="0">
                <a:solidFill>
                  <a:schemeClr val="tx1"/>
                </a:solidFill>
                <a:latin typeface="Arial" panose="020B0604020202020204" pitchFamily="34" charset="0"/>
                <a:cs typeface="Arial" panose="020B0604020202020204" pitchFamily="34" charset="0"/>
              </a:rPr>
              <a:t>a lot of the learning in </a:t>
            </a:r>
            <a:r>
              <a:rPr lang="en-GB" sz="1600" dirty="0" err="1">
                <a:solidFill>
                  <a:schemeClr val="tx1"/>
                </a:solidFill>
                <a:latin typeface="Arial" panose="020B0604020202020204" pitchFamily="34" charset="0"/>
                <a:cs typeface="Arial" panose="020B0604020202020204" pitchFamily="34" charset="0"/>
              </a:rPr>
              <a:t>Eastgate</a:t>
            </a:r>
            <a:r>
              <a:rPr lang="en-GB" sz="1600" dirty="0">
                <a:solidFill>
                  <a:schemeClr val="tx1"/>
                </a:solidFill>
                <a:latin typeface="Arial" panose="020B0604020202020204" pitchFamily="34" charset="0"/>
                <a:cs typeface="Arial" panose="020B0604020202020204" pitchFamily="34" charset="0"/>
              </a:rPr>
              <a:t> Pod here links to knowledge and skills required in different workplaces, you’ll see a lot of the Academy Values reflected in the work we do to help students learn and prepare them for being citizens of the world, able to pursue careers and interests of their choosing.</a:t>
            </a:r>
          </a:p>
          <a:p>
            <a:pPr algn="ctr"/>
            <a:r>
              <a:rPr lang="en-GB" sz="1600" dirty="0">
                <a:solidFill>
                  <a:schemeClr val="tx1"/>
                </a:solidFill>
                <a:latin typeface="Arial" panose="020B0604020202020204" pitchFamily="34" charset="0"/>
                <a:cs typeface="Arial" panose="020B0604020202020204" pitchFamily="34" charset="0"/>
              </a:rPr>
              <a:t> </a:t>
            </a:r>
          </a:p>
        </p:txBody>
      </p:sp>
      <p:sp>
        <p:nvSpPr>
          <p:cNvPr id="95" name="Rounded Rectangular Callout 94"/>
          <p:cNvSpPr/>
          <p:nvPr/>
        </p:nvSpPr>
        <p:spPr>
          <a:xfrm>
            <a:off x="3540865" y="2365283"/>
            <a:ext cx="2555136" cy="1449836"/>
          </a:xfrm>
          <a:prstGeom prst="wedgeRoundRectCallout">
            <a:avLst>
              <a:gd name="adj1" fmla="val -57764"/>
              <a:gd name="adj2" fmla="val 110359"/>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latin typeface="Arial" panose="020B0604020202020204" pitchFamily="34" charset="0"/>
                <a:cs typeface="Arial" panose="020B0604020202020204" pitchFamily="34" charset="0"/>
              </a:rPr>
              <a:t>You </a:t>
            </a:r>
            <a:r>
              <a:rPr lang="en-GB" sz="1600" dirty="0">
                <a:solidFill>
                  <a:schemeClr val="tx1"/>
                </a:solidFill>
                <a:latin typeface="Arial" panose="020B0604020202020204" pitchFamily="34" charset="0"/>
                <a:cs typeface="Arial" panose="020B0604020202020204" pitchFamily="34" charset="0"/>
              </a:rPr>
              <a:t>will have IT lessons in Year 7 as part of the DT </a:t>
            </a:r>
            <a:r>
              <a:rPr lang="en-GB" sz="1600" dirty="0" smtClean="0">
                <a:solidFill>
                  <a:schemeClr val="tx1"/>
                </a:solidFill>
                <a:latin typeface="Arial" panose="020B0604020202020204" pitchFamily="34" charset="0"/>
                <a:cs typeface="Arial" panose="020B0604020202020204" pitchFamily="34" charset="0"/>
              </a:rPr>
              <a:t>rotations. Have you found this on the map yet?</a:t>
            </a:r>
            <a:endParaRPr lang="en-GB" sz="1600" dirty="0">
              <a:solidFill>
                <a:schemeClr val="tx1"/>
              </a:solidFill>
              <a:latin typeface="Arial" panose="020B0604020202020204" pitchFamily="34" charset="0"/>
              <a:cs typeface="Arial" panose="020B0604020202020204" pitchFamily="34" charset="0"/>
            </a:endParaRPr>
          </a:p>
        </p:txBody>
      </p:sp>
      <p:sp>
        <p:nvSpPr>
          <p:cNvPr id="96" name="Rounded Rectangular Callout 95"/>
          <p:cNvSpPr/>
          <p:nvPr/>
        </p:nvSpPr>
        <p:spPr>
          <a:xfrm>
            <a:off x="874593" y="1488825"/>
            <a:ext cx="2271389" cy="1349297"/>
          </a:xfrm>
          <a:prstGeom prst="wedgeRoundRectCallout">
            <a:avLst>
              <a:gd name="adj1" fmla="val 42879"/>
              <a:gd name="adj2" fmla="val 108477"/>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 Vocational subjects are those that link to a particular area of work. </a:t>
            </a:r>
            <a:endParaRPr lang="en-GB" sz="1600" dirty="0" smtClean="0">
              <a:solidFill>
                <a:schemeClr val="tx1"/>
              </a:solidFill>
              <a:latin typeface="Arial" panose="020B0604020202020204" pitchFamily="34" charset="0"/>
              <a:cs typeface="Arial" panose="020B0604020202020204" pitchFamily="34" charset="0"/>
            </a:endParaRPr>
          </a:p>
        </p:txBody>
      </p:sp>
      <p:sp>
        <p:nvSpPr>
          <p:cNvPr id="97" name="Rectangle 96">
            <a:hlinkClick r:id="rId2"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action="ppaction://hlinksldjump"/>
          </p:cNvPr>
          <p:cNvPicPr>
            <a:picLocks noChangeAspect="1"/>
          </p:cNvPicPr>
          <p:nvPr/>
        </p:nvPicPr>
        <p:blipFill rotWithShape="1">
          <a:blip r:embed="rId4"/>
          <a:srcRect l="33456" t="24479" r="17789" b="10937"/>
          <a:stretch/>
        </p:blipFill>
        <p:spPr>
          <a:xfrm>
            <a:off x="9677399" y="8439150"/>
            <a:ext cx="1440000" cy="1072432"/>
          </a:xfrm>
          <a:prstGeom prst="rect">
            <a:avLst/>
          </a:prstGeom>
        </p:spPr>
      </p:pic>
      <p:pic>
        <p:nvPicPr>
          <p:cNvPr id="5" name="Picture 4">
            <a:hlinkClick r:id="rId5" action="ppaction://hlinksldjump"/>
          </p:cNvPr>
          <p:cNvPicPr>
            <a:picLocks noChangeAspect="1"/>
          </p:cNvPicPr>
          <p:nvPr/>
        </p:nvPicPr>
        <p:blipFill rotWithShape="1">
          <a:blip r:embed="rId6"/>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16749734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207" name="Straight Connector 206"/>
          <p:cNvCxnSpPr/>
          <p:nvPr/>
        </p:nvCxnSpPr>
        <p:spPr>
          <a:xfrm>
            <a:off x="0" y="5499586"/>
            <a:ext cx="12973502"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485" y="730632"/>
            <a:ext cx="3078300" cy="5580000"/>
          </a:xfrm>
          <a:prstGeom prst="rect">
            <a:avLst/>
          </a:prstGeom>
        </p:spPr>
      </p:pic>
      <p:grpSp>
        <p:nvGrpSpPr>
          <p:cNvPr id="7" name="Group 6"/>
          <p:cNvGrpSpPr/>
          <p:nvPr/>
        </p:nvGrpSpPr>
        <p:grpSpPr>
          <a:xfrm flipH="1">
            <a:off x="388343" y="750272"/>
            <a:ext cx="3324161" cy="6537335"/>
            <a:chOff x="10183066" y="4224694"/>
            <a:chExt cx="1817351" cy="3558435"/>
          </a:xfrm>
        </p:grpSpPr>
        <p:grpSp>
          <p:nvGrpSpPr>
            <p:cNvPr id="8" name="Group 7"/>
            <p:cNvGrpSpPr/>
            <p:nvPr/>
          </p:nvGrpSpPr>
          <p:grpSpPr>
            <a:xfrm>
              <a:off x="10752676" y="5136032"/>
              <a:ext cx="464797" cy="709612"/>
              <a:chOff x="10695364" y="5171075"/>
              <a:chExt cx="464797" cy="709612"/>
            </a:xfrm>
          </p:grpSpPr>
          <p:sp>
            <p:nvSpPr>
              <p:cNvPr id="108" name="Freeform 107"/>
              <p:cNvSpPr/>
              <p:nvPr/>
            </p:nvSpPr>
            <p:spPr>
              <a:xfrm>
                <a:off x="10695364" y="5171075"/>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Freeform 108"/>
              <p:cNvSpPr/>
              <p:nvPr/>
            </p:nvSpPr>
            <p:spPr>
              <a:xfrm>
                <a:off x="10801806" y="5195911"/>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Freeform 109"/>
              <p:cNvSpPr/>
              <p:nvPr/>
            </p:nvSpPr>
            <p:spPr>
              <a:xfrm>
                <a:off x="10876316" y="5270421"/>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p:cNvGrpSpPr/>
            <p:nvPr/>
          </p:nvGrpSpPr>
          <p:grpSpPr>
            <a:xfrm>
              <a:off x="11407378" y="5117349"/>
              <a:ext cx="436412" cy="709612"/>
              <a:chOff x="11716405" y="5195399"/>
              <a:chExt cx="436412" cy="709612"/>
            </a:xfrm>
          </p:grpSpPr>
          <p:sp>
            <p:nvSpPr>
              <p:cNvPr id="105" name="Freeform 104"/>
              <p:cNvSpPr/>
              <p:nvPr/>
            </p:nvSpPr>
            <p:spPr>
              <a:xfrm>
                <a:off x="11716405" y="5195399"/>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reeform 105"/>
              <p:cNvSpPr/>
              <p:nvPr/>
            </p:nvSpPr>
            <p:spPr>
              <a:xfrm>
                <a:off x="11776722" y="5241524"/>
                <a:ext cx="269653" cy="585430"/>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Freeform 106"/>
              <p:cNvSpPr/>
              <p:nvPr/>
            </p:nvSpPr>
            <p:spPr>
              <a:xfrm>
                <a:off x="11893809" y="5209591"/>
                <a:ext cx="212883"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p:cNvGrpSpPr/>
            <p:nvPr/>
          </p:nvGrpSpPr>
          <p:grpSpPr>
            <a:xfrm>
              <a:off x="10820959" y="7498933"/>
              <a:ext cx="1033148" cy="284196"/>
              <a:chOff x="4224338" y="4626769"/>
              <a:chExt cx="1462972" cy="402431"/>
            </a:xfrm>
            <a:solidFill>
              <a:schemeClr val="tx1"/>
            </a:solidFill>
          </p:grpSpPr>
          <p:sp>
            <p:nvSpPr>
              <p:cNvPr id="103" name="Freeform 102"/>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Freeform 103"/>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10542964" y="5018675"/>
              <a:ext cx="1457453" cy="733936"/>
              <a:chOff x="3744005" y="1155370"/>
              <a:chExt cx="2063802" cy="1039278"/>
            </a:xfrm>
          </p:grpSpPr>
          <p:grpSp>
            <p:nvGrpSpPr>
              <p:cNvPr id="94" name="Group 93"/>
              <p:cNvGrpSpPr/>
              <p:nvPr/>
            </p:nvGrpSpPr>
            <p:grpSpPr>
              <a:xfrm>
                <a:off x="5189833" y="1189813"/>
                <a:ext cx="617974" cy="1004835"/>
                <a:chOff x="5189833" y="1189813"/>
                <a:chExt cx="617974" cy="1004835"/>
              </a:xfrm>
            </p:grpSpPr>
            <p:sp>
              <p:nvSpPr>
                <p:cNvPr id="100" name="Freeform 99"/>
                <p:cNvSpPr/>
                <p:nvPr/>
              </p:nvSpPr>
              <p:spPr>
                <a:xfrm>
                  <a:off x="5189833" y="1189813"/>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Freeform 100"/>
                <p:cNvSpPr/>
                <p:nvPr/>
              </p:nvSpPr>
              <p:spPr>
                <a:xfrm>
                  <a:off x="5275244" y="1255128"/>
                  <a:ext cx="381838" cy="82898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Freeform 101"/>
                <p:cNvSpPr/>
                <p:nvPr/>
              </p:nvSpPr>
              <p:spPr>
                <a:xfrm>
                  <a:off x="5441043" y="1209909"/>
                  <a:ext cx="301449" cy="582804"/>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5" name="Group 94"/>
              <p:cNvGrpSpPr/>
              <p:nvPr/>
            </p:nvGrpSpPr>
            <p:grpSpPr>
              <a:xfrm>
                <a:off x="3744005" y="1155370"/>
                <a:ext cx="658168" cy="1004834"/>
                <a:chOff x="3744005" y="1155370"/>
                <a:chExt cx="658168" cy="1004834"/>
              </a:xfrm>
            </p:grpSpPr>
            <p:sp>
              <p:nvSpPr>
                <p:cNvPr id="96" name="Freeform 95"/>
                <p:cNvSpPr/>
                <p:nvPr/>
              </p:nvSpPr>
              <p:spPr>
                <a:xfrm>
                  <a:off x="3744005" y="1155370"/>
                  <a:ext cx="658168" cy="1004834"/>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Freeform 96"/>
                <p:cNvSpPr/>
                <p:nvPr/>
              </p:nvSpPr>
              <p:spPr>
                <a:xfrm>
                  <a:off x="3894731" y="1190539"/>
                  <a:ext cx="452177" cy="869183"/>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Freeform 97"/>
                <p:cNvSpPr/>
                <p:nvPr/>
              </p:nvSpPr>
              <p:spPr>
                <a:xfrm>
                  <a:off x="3894731" y="1215659"/>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p:cNvSpPr/>
                <p:nvPr/>
              </p:nvSpPr>
              <p:spPr>
                <a:xfrm>
                  <a:off x="4000239" y="1296047"/>
                  <a:ext cx="221063" cy="673240"/>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Freeform 11"/>
            <p:cNvSpPr/>
            <p:nvPr/>
          </p:nvSpPr>
          <p:spPr>
            <a:xfrm>
              <a:off x="11015187" y="6432777"/>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11750902" y="6035071"/>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11249891" y="5670997"/>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10540242" y="4618294"/>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10183066" y="5878678"/>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10220731" y="6146058"/>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p:nvPr/>
          </p:nvSpPr>
          <p:spPr>
            <a:xfrm>
              <a:off x="10799213" y="5748352"/>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p:nvPr/>
          </p:nvSpPr>
          <p:spPr>
            <a:xfrm>
              <a:off x="11177755" y="5977895"/>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19"/>
            <p:cNvSpPr/>
            <p:nvPr/>
          </p:nvSpPr>
          <p:spPr>
            <a:xfrm>
              <a:off x="11241656" y="5880360"/>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20"/>
            <p:cNvGrpSpPr/>
            <p:nvPr/>
          </p:nvGrpSpPr>
          <p:grpSpPr>
            <a:xfrm>
              <a:off x="10540241" y="4884248"/>
              <a:ext cx="1382306" cy="870575"/>
              <a:chOff x="3752850" y="996086"/>
              <a:chExt cx="1928813" cy="1232764"/>
            </a:xfrm>
          </p:grpSpPr>
          <p:grpSp>
            <p:nvGrpSpPr>
              <p:cNvPr id="67" name="Group 66"/>
              <p:cNvGrpSpPr/>
              <p:nvPr/>
            </p:nvGrpSpPr>
            <p:grpSpPr>
              <a:xfrm>
                <a:off x="3752850" y="1132799"/>
                <a:ext cx="1928813" cy="1096051"/>
                <a:chOff x="3752850" y="1132799"/>
                <a:chExt cx="1928813" cy="1096051"/>
              </a:xfrm>
            </p:grpSpPr>
            <p:grpSp>
              <p:nvGrpSpPr>
                <p:cNvPr id="71" name="Group 70"/>
                <p:cNvGrpSpPr/>
                <p:nvPr/>
              </p:nvGrpSpPr>
              <p:grpSpPr>
                <a:xfrm>
                  <a:off x="3752850" y="1132799"/>
                  <a:ext cx="1482387" cy="1096051"/>
                  <a:chOff x="3752850" y="1132799"/>
                  <a:chExt cx="1482387" cy="1096051"/>
                </a:xfrm>
              </p:grpSpPr>
              <p:grpSp>
                <p:nvGrpSpPr>
                  <p:cNvPr id="74" name="Group 73"/>
                  <p:cNvGrpSpPr/>
                  <p:nvPr/>
                </p:nvGrpSpPr>
                <p:grpSpPr>
                  <a:xfrm>
                    <a:off x="4431180" y="1698425"/>
                    <a:ext cx="642937" cy="347068"/>
                    <a:chOff x="4431180" y="1698425"/>
                    <a:chExt cx="642937" cy="347068"/>
                  </a:xfrm>
                </p:grpSpPr>
                <p:sp>
                  <p:nvSpPr>
                    <p:cNvPr id="91" name="Freeform 90"/>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Freeform 92"/>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5" name="Group 74"/>
                  <p:cNvGrpSpPr/>
                  <p:nvPr/>
                </p:nvGrpSpPr>
                <p:grpSpPr>
                  <a:xfrm>
                    <a:off x="4211678" y="1132799"/>
                    <a:ext cx="978727" cy="487676"/>
                    <a:chOff x="4211678" y="1132799"/>
                    <a:chExt cx="978727" cy="487676"/>
                  </a:xfrm>
                </p:grpSpPr>
                <p:sp>
                  <p:nvSpPr>
                    <p:cNvPr id="79" name="Oval 78"/>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3" name="Group 82"/>
                    <p:cNvGrpSpPr/>
                    <p:nvPr/>
                  </p:nvGrpSpPr>
                  <p:grpSpPr>
                    <a:xfrm>
                      <a:off x="5007070" y="1288587"/>
                      <a:ext cx="110523" cy="162043"/>
                      <a:chOff x="5007070" y="1288587"/>
                      <a:chExt cx="110523" cy="162043"/>
                    </a:xfrm>
                  </p:grpSpPr>
                  <p:sp>
                    <p:nvSpPr>
                      <p:cNvPr id="88" name="Oval 87"/>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4" name="Group 83"/>
                    <p:cNvGrpSpPr/>
                    <p:nvPr/>
                  </p:nvGrpSpPr>
                  <p:grpSpPr>
                    <a:xfrm>
                      <a:off x="4325587" y="1395594"/>
                      <a:ext cx="108000" cy="144000"/>
                      <a:chOff x="5007070" y="1288587"/>
                      <a:chExt cx="110523" cy="162043"/>
                    </a:xfrm>
                  </p:grpSpPr>
                  <p:sp>
                    <p:nvSpPr>
                      <p:cNvPr id="85" name="Oval 84"/>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76" name="Freeform 75"/>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2" name="Freeform 71"/>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Freeform 72"/>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Arc 67"/>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9" name="Arc 68"/>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0" name="Arc 69"/>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2" name="Arc 21"/>
            <p:cNvSpPr/>
            <p:nvPr/>
          </p:nvSpPr>
          <p:spPr>
            <a:xfrm rot="6326081">
              <a:off x="10923136" y="5332389"/>
              <a:ext cx="122725" cy="151419"/>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3" name="Arc 22"/>
            <p:cNvSpPr/>
            <p:nvPr/>
          </p:nvSpPr>
          <p:spPr>
            <a:xfrm rot="13063333" flipH="1">
              <a:off x="11448025" y="5221674"/>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4" name="Oval 23"/>
            <p:cNvSpPr/>
            <p:nvPr/>
          </p:nvSpPr>
          <p:spPr>
            <a:xfrm rot="20840436">
              <a:off x="11466141" y="5288682"/>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10802576" y="6047683"/>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11044732" y="5889609"/>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11697206" y="6111585"/>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a:off x="11062969" y="6452498"/>
              <a:ext cx="785170" cy="1126389"/>
              <a:chOff x="8421832" y="3221182"/>
              <a:chExt cx="1111827" cy="1595004"/>
            </a:xfrm>
          </p:grpSpPr>
          <p:sp>
            <p:nvSpPr>
              <p:cNvPr id="64" name="Freeform 63"/>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Freeform 64"/>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Freeform 65"/>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Freeform 28"/>
            <p:cNvSpPr/>
            <p:nvPr/>
          </p:nvSpPr>
          <p:spPr>
            <a:xfrm>
              <a:off x="11611991" y="6405889"/>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lowchart: Off-page Connector 29"/>
            <p:cNvSpPr/>
            <p:nvPr/>
          </p:nvSpPr>
          <p:spPr>
            <a:xfrm>
              <a:off x="11294956" y="6036376"/>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1" name="Group 30"/>
            <p:cNvGrpSpPr/>
            <p:nvPr/>
          </p:nvGrpSpPr>
          <p:grpSpPr>
            <a:xfrm>
              <a:off x="10500910" y="5711356"/>
              <a:ext cx="1456758" cy="1048518"/>
              <a:chOff x="5987936" y="1759315"/>
              <a:chExt cx="2062817" cy="1484737"/>
            </a:xfrm>
          </p:grpSpPr>
          <p:sp>
            <p:nvSpPr>
              <p:cNvPr id="50" name="Freeform 49"/>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51"/>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Freeform 55"/>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Freeform 58"/>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Freeform 59"/>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Freeform 61"/>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Freeform 62"/>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 name="Group 31"/>
            <p:cNvGrpSpPr/>
            <p:nvPr/>
          </p:nvGrpSpPr>
          <p:grpSpPr>
            <a:xfrm>
              <a:off x="10754442" y="4503400"/>
              <a:ext cx="1027303" cy="470607"/>
              <a:chOff x="10754442" y="4503400"/>
              <a:chExt cx="1027303" cy="470607"/>
            </a:xfrm>
          </p:grpSpPr>
          <p:grpSp>
            <p:nvGrpSpPr>
              <p:cNvPr id="38" name="Group 37"/>
              <p:cNvGrpSpPr/>
              <p:nvPr/>
            </p:nvGrpSpPr>
            <p:grpSpPr>
              <a:xfrm>
                <a:off x="10754442" y="4529427"/>
                <a:ext cx="464797" cy="444580"/>
                <a:chOff x="11029045" y="4284589"/>
                <a:chExt cx="464797" cy="709612"/>
              </a:xfrm>
            </p:grpSpPr>
            <p:sp>
              <p:nvSpPr>
                <p:cNvPr id="47" name="Freeform 46"/>
                <p:cNvSpPr/>
                <p:nvPr/>
              </p:nvSpPr>
              <p:spPr>
                <a:xfrm>
                  <a:off x="11029045" y="4284589"/>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11135487" y="4309425"/>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11209997" y="4383935"/>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p:cNvGrpSpPr/>
              <p:nvPr/>
            </p:nvGrpSpPr>
            <p:grpSpPr>
              <a:xfrm>
                <a:off x="11005627" y="4512101"/>
                <a:ext cx="464797" cy="444580"/>
                <a:chOff x="11029045" y="4284589"/>
                <a:chExt cx="464797" cy="709612"/>
              </a:xfrm>
            </p:grpSpPr>
            <p:sp>
              <p:nvSpPr>
                <p:cNvPr id="44" name="Freeform 43"/>
                <p:cNvSpPr/>
                <p:nvPr/>
              </p:nvSpPr>
              <p:spPr>
                <a:xfrm>
                  <a:off x="11029045" y="4284589"/>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11135487" y="4309425"/>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11209997" y="4383935"/>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p:cNvGrpSpPr/>
              <p:nvPr/>
            </p:nvGrpSpPr>
            <p:grpSpPr>
              <a:xfrm>
                <a:off x="11316948" y="4503400"/>
                <a:ext cx="464797" cy="444580"/>
                <a:chOff x="11029045" y="4284589"/>
                <a:chExt cx="464797" cy="709612"/>
              </a:xfrm>
            </p:grpSpPr>
            <p:sp>
              <p:nvSpPr>
                <p:cNvPr id="41" name="Freeform 40"/>
                <p:cNvSpPr/>
                <p:nvPr/>
              </p:nvSpPr>
              <p:spPr>
                <a:xfrm>
                  <a:off x="11029045" y="4284589"/>
                  <a:ext cx="464797" cy="709612"/>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a:off x="11135487" y="4309425"/>
                  <a:ext cx="319327" cy="613816"/>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11209997" y="4383935"/>
                  <a:ext cx="156114" cy="4754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3" name="Group 32"/>
            <p:cNvGrpSpPr/>
            <p:nvPr/>
          </p:nvGrpSpPr>
          <p:grpSpPr>
            <a:xfrm>
              <a:off x="10546110" y="4224694"/>
              <a:ext cx="1433418" cy="965073"/>
              <a:chOff x="3753059" y="60290"/>
              <a:chExt cx="2029767" cy="1366576"/>
            </a:xfrm>
          </p:grpSpPr>
          <p:sp>
            <p:nvSpPr>
              <p:cNvPr id="34" name="Freeform 33"/>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Freeform 34"/>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12" name="Rounded Rectangular Callout 111"/>
          <p:cNvSpPr/>
          <p:nvPr/>
        </p:nvSpPr>
        <p:spPr>
          <a:xfrm>
            <a:off x="3481873" y="601342"/>
            <a:ext cx="2804627" cy="1375783"/>
          </a:xfrm>
          <a:prstGeom prst="wedgeRoundRectCallout">
            <a:avLst>
              <a:gd name="adj1" fmla="val -80409"/>
              <a:gd name="adj2" fmla="val 128243"/>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 </a:t>
            </a:r>
            <a:r>
              <a:rPr lang="en-GB" sz="2000" b="1" dirty="0" smtClean="0">
                <a:solidFill>
                  <a:schemeClr val="tx1"/>
                </a:solidFill>
                <a:latin typeface="Arial" panose="020B0604020202020204" pitchFamily="34" charset="0"/>
                <a:cs typeface="Arial" panose="020B0604020202020204" pitchFamily="34" charset="0"/>
              </a:rPr>
              <a:t>Sorry, that is not the correct answer.</a:t>
            </a:r>
          </a:p>
        </p:txBody>
      </p:sp>
      <p:sp>
        <p:nvSpPr>
          <p:cNvPr id="113" name="Rounded Rectangular Callout 112"/>
          <p:cNvSpPr/>
          <p:nvPr/>
        </p:nvSpPr>
        <p:spPr>
          <a:xfrm>
            <a:off x="4129590" y="3718604"/>
            <a:ext cx="2271389" cy="1349297"/>
          </a:xfrm>
          <a:prstGeom prst="wedgeRoundRectCallout">
            <a:avLst>
              <a:gd name="adj1" fmla="val 77265"/>
              <a:gd name="adj2" fmla="val 61886"/>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 </a:t>
            </a:r>
            <a:r>
              <a:rPr lang="en-GB" sz="2000" b="1" dirty="0" smtClean="0">
                <a:solidFill>
                  <a:schemeClr val="tx1"/>
                </a:solidFill>
                <a:latin typeface="Arial" panose="020B0604020202020204" pitchFamily="34" charset="0"/>
                <a:cs typeface="Arial" panose="020B0604020202020204" pitchFamily="34" charset="0"/>
              </a:rPr>
              <a:t>It’s ok mistakes help me learn.</a:t>
            </a:r>
          </a:p>
        </p:txBody>
      </p:sp>
      <p:sp>
        <p:nvSpPr>
          <p:cNvPr id="192" name="Rounded Rectangular Callout 191"/>
          <p:cNvSpPr/>
          <p:nvPr/>
        </p:nvSpPr>
        <p:spPr>
          <a:xfrm>
            <a:off x="7366833" y="1404610"/>
            <a:ext cx="2271389" cy="1349297"/>
          </a:xfrm>
          <a:prstGeom prst="wedgeRoundRectCallout">
            <a:avLst>
              <a:gd name="adj1" fmla="val 96555"/>
              <a:gd name="adj2" fmla="val 40708"/>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 </a:t>
            </a:r>
            <a:r>
              <a:rPr lang="en-GB" sz="2000" b="1" dirty="0" smtClean="0">
                <a:solidFill>
                  <a:schemeClr val="tx1"/>
                </a:solidFill>
                <a:latin typeface="Arial" panose="020B0604020202020204" pitchFamily="34" charset="0"/>
                <a:cs typeface="Arial" panose="020B0604020202020204" pitchFamily="34" charset="0"/>
              </a:rPr>
              <a:t>Why not try again?</a:t>
            </a:r>
          </a:p>
        </p:txBody>
      </p:sp>
      <p:grpSp>
        <p:nvGrpSpPr>
          <p:cNvPr id="1034" name="Group 1033"/>
          <p:cNvGrpSpPr/>
          <p:nvPr/>
        </p:nvGrpSpPr>
        <p:grpSpPr>
          <a:xfrm>
            <a:off x="6266687" y="3083761"/>
            <a:ext cx="3384669" cy="6378137"/>
            <a:chOff x="6266687" y="3864005"/>
            <a:chExt cx="2970619" cy="5597893"/>
          </a:xfrm>
        </p:grpSpPr>
        <p:grpSp>
          <p:nvGrpSpPr>
            <p:cNvPr id="114" name="Group 113"/>
            <p:cNvGrpSpPr/>
            <p:nvPr/>
          </p:nvGrpSpPr>
          <p:grpSpPr>
            <a:xfrm>
              <a:off x="6266687" y="3881898"/>
              <a:ext cx="2942581" cy="5580000"/>
              <a:chOff x="3632544" y="1753437"/>
              <a:chExt cx="2567289" cy="4856182"/>
            </a:xfrm>
          </p:grpSpPr>
          <p:grpSp>
            <p:nvGrpSpPr>
              <p:cNvPr id="115" name="Group 114"/>
              <p:cNvGrpSpPr/>
              <p:nvPr/>
            </p:nvGrpSpPr>
            <p:grpSpPr>
              <a:xfrm>
                <a:off x="4535822" y="6207188"/>
                <a:ext cx="1462972" cy="402431"/>
                <a:chOff x="4224338" y="4626769"/>
                <a:chExt cx="1462972" cy="402431"/>
              </a:xfrm>
              <a:solidFill>
                <a:schemeClr val="tx1"/>
              </a:solidFill>
            </p:grpSpPr>
            <p:sp>
              <p:nvSpPr>
                <p:cNvPr id="190" name="Freeform 189"/>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1" name="Freeform 190"/>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6" name="Freeform 115"/>
              <p:cNvSpPr/>
              <p:nvPr/>
            </p:nvSpPr>
            <p:spPr>
              <a:xfrm>
                <a:off x="5667079" y="4556982"/>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Freeform 116"/>
              <p:cNvSpPr/>
              <p:nvPr/>
            </p:nvSpPr>
            <p:spPr>
              <a:xfrm>
                <a:off x="4810855" y="4697475"/>
                <a:ext cx="1176338" cy="1633538"/>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Freeform 117"/>
              <p:cNvSpPr/>
              <p:nvPr/>
            </p:nvSpPr>
            <p:spPr>
              <a:xfrm>
                <a:off x="5852651" y="4134310"/>
                <a:ext cx="280988" cy="442913"/>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Freeform 118"/>
              <p:cNvSpPr/>
              <p:nvPr/>
            </p:nvSpPr>
            <p:spPr>
              <a:xfrm>
                <a:off x="5143203" y="3618769"/>
                <a:ext cx="266700" cy="295275"/>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Freeform 119"/>
              <p:cNvSpPr/>
              <p:nvPr/>
            </p:nvSpPr>
            <p:spPr>
              <a:xfrm>
                <a:off x="4138316" y="2128107"/>
                <a:ext cx="2009775" cy="1604962"/>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Freeform 120"/>
              <p:cNvSpPr/>
              <p:nvPr/>
            </p:nvSpPr>
            <p:spPr>
              <a:xfrm>
                <a:off x="3632544" y="3912853"/>
                <a:ext cx="1100138" cy="604837"/>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Freeform 121"/>
              <p:cNvSpPr/>
              <p:nvPr/>
            </p:nvSpPr>
            <p:spPr>
              <a:xfrm>
                <a:off x="3685879" y="4291472"/>
                <a:ext cx="1027752" cy="242887"/>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Freeform 122"/>
              <p:cNvSpPr/>
              <p:nvPr/>
            </p:nvSpPr>
            <p:spPr>
              <a:xfrm>
                <a:off x="4505028" y="3728307"/>
                <a:ext cx="1543050" cy="1123950"/>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Freeform 123"/>
              <p:cNvSpPr/>
              <p:nvPr/>
            </p:nvSpPr>
            <p:spPr>
              <a:xfrm>
                <a:off x="5041056" y="4053347"/>
                <a:ext cx="347662" cy="700088"/>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Freeform 124"/>
              <p:cNvSpPr/>
              <p:nvPr/>
            </p:nvSpPr>
            <p:spPr>
              <a:xfrm>
                <a:off x="5131543" y="3915235"/>
                <a:ext cx="171450" cy="161925"/>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2060"/>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Freeform 125"/>
              <p:cNvSpPr/>
              <p:nvPr/>
            </p:nvSpPr>
            <p:spPr>
              <a:xfrm>
                <a:off x="5024141" y="3675919"/>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Freeform 126"/>
              <p:cNvSpPr/>
              <p:nvPr/>
            </p:nvSpPr>
            <p:spPr>
              <a:xfrm>
                <a:off x="5233691" y="3675919"/>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8" name="Group 127"/>
              <p:cNvGrpSpPr/>
              <p:nvPr/>
            </p:nvGrpSpPr>
            <p:grpSpPr>
              <a:xfrm>
                <a:off x="4138316" y="2504706"/>
                <a:ext cx="1957391" cy="1232764"/>
                <a:chOff x="3752850" y="996086"/>
                <a:chExt cx="1928813" cy="1232764"/>
              </a:xfrm>
            </p:grpSpPr>
            <p:grpSp>
              <p:nvGrpSpPr>
                <p:cNvPr id="163" name="Group 162"/>
                <p:cNvGrpSpPr/>
                <p:nvPr/>
              </p:nvGrpSpPr>
              <p:grpSpPr>
                <a:xfrm>
                  <a:off x="3752850" y="1132799"/>
                  <a:ext cx="1928813" cy="1096051"/>
                  <a:chOff x="3752850" y="1132799"/>
                  <a:chExt cx="1928813" cy="1096051"/>
                </a:xfrm>
              </p:grpSpPr>
              <p:grpSp>
                <p:nvGrpSpPr>
                  <p:cNvPr id="167" name="Group 166"/>
                  <p:cNvGrpSpPr/>
                  <p:nvPr/>
                </p:nvGrpSpPr>
                <p:grpSpPr>
                  <a:xfrm>
                    <a:off x="3752850" y="1132799"/>
                    <a:ext cx="1482387" cy="1096051"/>
                    <a:chOff x="3752850" y="1132799"/>
                    <a:chExt cx="1482387" cy="1096051"/>
                  </a:xfrm>
                </p:grpSpPr>
                <p:grpSp>
                  <p:nvGrpSpPr>
                    <p:cNvPr id="170" name="Group 169"/>
                    <p:cNvGrpSpPr/>
                    <p:nvPr/>
                  </p:nvGrpSpPr>
                  <p:grpSpPr>
                    <a:xfrm>
                      <a:off x="4431180" y="1698425"/>
                      <a:ext cx="642937" cy="347068"/>
                      <a:chOff x="4431180" y="1698425"/>
                      <a:chExt cx="642937" cy="347068"/>
                    </a:xfrm>
                  </p:grpSpPr>
                  <p:sp>
                    <p:nvSpPr>
                      <p:cNvPr id="187" name="Freeform 186"/>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Freeform 187"/>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9" name="Freeform 188"/>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1" name="Group 170"/>
                    <p:cNvGrpSpPr/>
                    <p:nvPr/>
                  </p:nvGrpSpPr>
                  <p:grpSpPr>
                    <a:xfrm>
                      <a:off x="4211678" y="1132799"/>
                      <a:ext cx="978727" cy="487676"/>
                      <a:chOff x="4211678" y="1132799"/>
                      <a:chExt cx="978727" cy="487676"/>
                    </a:xfrm>
                  </p:grpSpPr>
                  <p:sp>
                    <p:nvSpPr>
                      <p:cNvPr id="175" name="Oval 174"/>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Oval 175"/>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Oval 176"/>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Oval 177"/>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9" name="Group 178"/>
                      <p:cNvGrpSpPr/>
                      <p:nvPr/>
                    </p:nvGrpSpPr>
                    <p:grpSpPr>
                      <a:xfrm>
                        <a:off x="5007070" y="1288587"/>
                        <a:ext cx="110523" cy="162043"/>
                        <a:chOff x="5007070" y="1288587"/>
                        <a:chExt cx="110523" cy="162043"/>
                      </a:xfrm>
                    </p:grpSpPr>
                    <p:sp>
                      <p:nvSpPr>
                        <p:cNvPr id="184" name="Oval 183"/>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Oval 184"/>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6" name="Oval 185"/>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0" name="Group 179"/>
                      <p:cNvGrpSpPr/>
                      <p:nvPr/>
                    </p:nvGrpSpPr>
                    <p:grpSpPr>
                      <a:xfrm>
                        <a:off x="4325587" y="1395594"/>
                        <a:ext cx="108000" cy="144000"/>
                        <a:chOff x="5007070" y="1288587"/>
                        <a:chExt cx="110523" cy="162043"/>
                      </a:xfrm>
                    </p:grpSpPr>
                    <p:sp>
                      <p:nvSpPr>
                        <p:cNvPr id="181" name="Oval 180"/>
                        <p:cNvSpPr/>
                        <p:nvPr/>
                      </p:nvSpPr>
                      <p:spPr>
                        <a:xfrm rot="21299759">
                          <a:off x="5007070" y="1288587"/>
                          <a:ext cx="110523" cy="162043"/>
                        </a:xfrm>
                        <a:prstGeom prst="ellipse">
                          <a:avLst/>
                        </a:prstGeom>
                        <a:solidFill>
                          <a:srgbClr val="894609"/>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2" name="Oval 181"/>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3" name="Oval 182"/>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72" name="Freeform 171"/>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Oval 172"/>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Oval 173"/>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8" name="Freeform 167"/>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Freeform 168"/>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4" name="Arc 163"/>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5" name="Arc 164"/>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6" name="Arc 165"/>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29" name="Arc 128"/>
              <p:cNvSpPr/>
              <p:nvPr/>
            </p:nvSpPr>
            <p:spPr>
              <a:xfrm rot="6326081">
                <a:off x="4680507" y="3139289"/>
                <a:ext cx="173782" cy="21441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0" name="Arc 129"/>
              <p:cNvSpPr/>
              <p:nvPr/>
            </p:nvSpPr>
            <p:spPr>
              <a:xfrm rot="13063333" flipH="1">
                <a:off x="5423768" y="2982513"/>
                <a:ext cx="207683" cy="24901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1" name="Oval 130"/>
              <p:cNvSpPr/>
              <p:nvPr/>
            </p:nvSpPr>
            <p:spPr>
              <a:xfrm rot="20840436">
                <a:off x="5449421" y="3077398"/>
                <a:ext cx="130514"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Freeform 131"/>
              <p:cNvSpPr/>
              <p:nvPr/>
            </p:nvSpPr>
            <p:spPr>
              <a:xfrm>
                <a:off x="4509791" y="4152169"/>
                <a:ext cx="328613" cy="266700"/>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Freeform 132"/>
              <p:cNvSpPr/>
              <p:nvPr/>
            </p:nvSpPr>
            <p:spPr>
              <a:xfrm>
                <a:off x="4852691" y="3928332"/>
                <a:ext cx="862013" cy="938212"/>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Freeform 133"/>
              <p:cNvSpPr/>
              <p:nvPr/>
            </p:nvSpPr>
            <p:spPr>
              <a:xfrm>
                <a:off x="5585170" y="3711638"/>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Freeform 134"/>
              <p:cNvSpPr/>
              <p:nvPr/>
            </p:nvSpPr>
            <p:spPr>
              <a:xfrm>
                <a:off x="5776616" y="4242657"/>
                <a:ext cx="76200" cy="57150"/>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6" name="Group 135"/>
              <p:cNvGrpSpPr/>
              <p:nvPr/>
            </p:nvGrpSpPr>
            <p:grpSpPr>
              <a:xfrm>
                <a:off x="4878515" y="4725401"/>
                <a:ext cx="1111827" cy="1595004"/>
                <a:chOff x="8421832" y="3221182"/>
                <a:chExt cx="1111827" cy="1595004"/>
              </a:xfrm>
            </p:grpSpPr>
            <p:sp>
              <p:nvSpPr>
                <p:cNvPr id="160" name="Freeform 159"/>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Freeform 160"/>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Freeform 161"/>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7" name="Freeform 136"/>
              <p:cNvSpPr/>
              <p:nvPr/>
            </p:nvSpPr>
            <p:spPr>
              <a:xfrm>
                <a:off x="5655949" y="4659401"/>
                <a:ext cx="75363" cy="110532"/>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Freeform 137"/>
              <p:cNvSpPr/>
              <p:nvPr/>
            </p:nvSpPr>
            <p:spPr>
              <a:xfrm>
                <a:off x="4324350" y="2390775"/>
                <a:ext cx="923925" cy="1619250"/>
              </a:xfrm>
              <a:custGeom>
                <a:avLst/>
                <a:gdLst>
                  <a:gd name="connsiteX0" fmla="*/ 57150 w 923925"/>
                  <a:gd name="connsiteY0" fmla="*/ 0 h 1619250"/>
                  <a:gd name="connsiteX1" fmla="*/ 38100 w 923925"/>
                  <a:gd name="connsiteY1" fmla="*/ 390525 h 1619250"/>
                  <a:gd name="connsiteX2" fmla="*/ 38100 w 923925"/>
                  <a:gd name="connsiteY2" fmla="*/ 638175 h 1619250"/>
                  <a:gd name="connsiteX3" fmla="*/ 66675 w 923925"/>
                  <a:gd name="connsiteY3" fmla="*/ 828675 h 1619250"/>
                  <a:gd name="connsiteX4" fmla="*/ 76200 w 923925"/>
                  <a:gd name="connsiteY4" fmla="*/ 876300 h 1619250"/>
                  <a:gd name="connsiteX5" fmla="*/ 123825 w 923925"/>
                  <a:gd name="connsiteY5" fmla="*/ 971550 h 1619250"/>
                  <a:gd name="connsiteX6" fmla="*/ 171450 w 923925"/>
                  <a:gd name="connsiteY6" fmla="*/ 1057275 h 1619250"/>
                  <a:gd name="connsiteX7" fmla="*/ 247650 w 923925"/>
                  <a:gd name="connsiteY7" fmla="*/ 1133475 h 1619250"/>
                  <a:gd name="connsiteX8" fmla="*/ 381000 w 923925"/>
                  <a:gd name="connsiteY8" fmla="*/ 1219200 h 1619250"/>
                  <a:gd name="connsiteX9" fmla="*/ 504825 w 923925"/>
                  <a:gd name="connsiteY9" fmla="*/ 1257300 h 1619250"/>
                  <a:gd name="connsiteX10" fmla="*/ 647700 w 923925"/>
                  <a:gd name="connsiteY10" fmla="*/ 1285875 h 1619250"/>
                  <a:gd name="connsiteX11" fmla="*/ 847725 w 923925"/>
                  <a:gd name="connsiteY11" fmla="*/ 1333500 h 1619250"/>
                  <a:gd name="connsiteX12" fmla="*/ 923925 w 923925"/>
                  <a:gd name="connsiteY12" fmla="*/ 1352550 h 1619250"/>
                  <a:gd name="connsiteX13" fmla="*/ 847725 w 923925"/>
                  <a:gd name="connsiteY13" fmla="*/ 1409700 h 1619250"/>
                  <a:gd name="connsiteX14" fmla="*/ 809625 w 923925"/>
                  <a:gd name="connsiteY14" fmla="*/ 1438275 h 1619250"/>
                  <a:gd name="connsiteX15" fmla="*/ 647700 w 923925"/>
                  <a:gd name="connsiteY15" fmla="*/ 1362075 h 1619250"/>
                  <a:gd name="connsiteX16" fmla="*/ 485775 w 923925"/>
                  <a:gd name="connsiteY16" fmla="*/ 1390650 h 1619250"/>
                  <a:gd name="connsiteX17" fmla="*/ 390525 w 923925"/>
                  <a:gd name="connsiteY17" fmla="*/ 1485900 h 1619250"/>
                  <a:gd name="connsiteX18" fmla="*/ 285750 w 923925"/>
                  <a:gd name="connsiteY18" fmla="*/ 1619250 h 1619250"/>
                  <a:gd name="connsiteX19" fmla="*/ 228600 w 923925"/>
                  <a:gd name="connsiteY19" fmla="*/ 1495425 h 1619250"/>
                  <a:gd name="connsiteX20" fmla="*/ 190500 w 923925"/>
                  <a:gd name="connsiteY20" fmla="*/ 1438275 h 1619250"/>
                  <a:gd name="connsiteX21" fmla="*/ 133350 w 923925"/>
                  <a:gd name="connsiteY21" fmla="*/ 1323975 h 1619250"/>
                  <a:gd name="connsiteX22" fmla="*/ 257175 w 923925"/>
                  <a:gd name="connsiteY22" fmla="*/ 1438275 h 1619250"/>
                  <a:gd name="connsiteX23" fmla="*/ 266700 w 923925"/>
                  <a:gd name="connsiteY23" fmla="*/ 1323975 h 1619250"/>
                  <a:gd name="connsiteX24" fmla="*/ 85725 w 923925"/>
                  <a:gd name="connsiteY24" fmla="*/ 1114425 h 1619250"/>
                  <a:gd name="connsiteX25" fmla="*/ 0 w 923925"/>
                  <a:gd name="connsiteY25" fmla="*/ 771525 h 1619250"/>
                  <a:gd name="connsiteX26" fmla="*/ 0 w 923925"/>
                  <a:gd name="connsiteY26" fmla="*/ 495300 h 1619250"/>
                  <a:gd name="connsiteX27" fmla="*/ 28575 w 923925"/>
                  <a:gd name="connsiteY27" fmla="*/ 85725 h 1619250"/>
                  <a:gd name="connsiteX28" fmla="*/ 57150 w 923925"/>
                  <a:gd name="connsiteY28" fmla="*/ 0 h 161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923925" h="1619250">
                    <a:moveTo>
                      <a:pt x="57150" y="0"/>
                    </a:moveTo>
                    <a:lnTo>
                      <a:pt x="38100" y="390525"/>
                    </a:lnTo>
                    <a:lnTo>
                      <a:pt x="38100" y="638175"/>
                    </a:lnTo>
                    <a:lnTo>
                      <a:pt x="66675" y="828675"/>
                    </a:lnTo>
                    <a:lnTo>
                      <a:pt x="76200" y="876300"/>
                    </a:lnTo>
                    <a:lnTo>
                      <a:pt x="123825" y="971550"/>
                    </a:lnTo>
                    <a:lnTo>
                      <a:pt x="171450" y="1057275"/>
                    </a:lnTo>
                    <a:lnTo>
                      <a:pt x="247650" y="1133475"/>
                    </a:lnTo>
                    <a:lnTo>
                      <a:pt x="381000" y="1219200"/>
                    </a:lnTo>
                    <a:lnTo>
                      <a:pt x="504825" y="1257300"/>
                    </a:lnTo>
                    <a:lnTo>
                      <a:pt x="647700" y="1285875"/>
                    </a:lnTo>
                    <a:lnTo>
                      <a:pt x="847725" y="1333500"/>
                    </a:lnTo>
                    <a:lnTo>
                      <a:pt x="923925" y="1352550"/>
                    </a:lnTo>
                    <a:lnTo>
                      <a:pt x="847725" y="1409700"/>
                    </a:lnTo>
                    <a:lnTo>
                      <a:pt x="809625" y="1438275"/>
                    </a:lnTo>
                    <a:lnTo>
                      <a:pt x="647700" y="1362075"/>
                    </a:lnTo>
                    <a:lnTo>
                      <a:pt x="485775" y="1390650"/>
                    </a:lnTo>
                    <a:lnTo>
                      <a:pt x="390525" y="1485900"/>
                    </a:lnTo>
                    <a:lnTo>
                      <a:pt x="285750" y="1619250"/>
                    </a:lnTo>
                    <a:lnTo>
                      <a:pt x="228600" y="1495425"/>
                    </a:lnTo>
                    <a:lnTo>
                      <a:pt x="190500" y="1438275"/>
                    </a:lnTo>
                    <a:lnTo>
                      <a:pt x="133350" y="1323975"/>
                    </a:lnTo>
                    <a:lnTo>
                      <a:pt x="257175" y="1438275"/>
                    </a:lnTo>
                    <a:lnTo>
                      <a:pt x="266700" y="1323975"/>
                    </a:lnTo>
                    <a:lnTo>
                      <a:pt x="85725" y="1114425"/>
                    </a:lnTo>
                    <a:lnTo>
                      <a:pt x="0" y="771525"/>
                    </a:lnTo>
                    <a:lnTo>
                      <a:pt x="0" y="495300"/>
                    </a:lnTo>
                    <a:lnTo>
                      <a:pt x="28575" y="85725"/>
                    </a:lnTo>
                    <a:lnTo>
                      <a:pt x="57150" y="0"/>
                    </a:lnTo>
                    <a:close/>
                  </a:path>
                </a:pathLst>
              </a:custGeom>
              <a:solidFill>
                <a:schemeClr val="tx1"/>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Freeform 138"/>
              <p:cNvSpPr/>
              <p:nvPr/>
            </p:nvSpPr>
            <p:spPr>
              <a:xfrm>
                <a:off x="5078730" y="2175510"/>
                <a:ext cx="887730" cy="1245870"/>
              </a:xfrm>
              <a:custGeom>
                <a:avLst/>
                <a:gdLst>
                  <a:gd name="connsiteX0" fmla="*/ 0 w 887730"/>
                  <a:gd name="connsiteY0" fmla="*/ 15240 h 1245870"/>
                  <a:gd name="connsiteX1" fmla="*/ 49530 w 887730"/>
                  <a:gd name="connsiteY1" fmla="*/ 76200 h 1245870"/>
                  <a:gd name="connsiteX2" fmla="*/ 68580 w 887730"/>
                  <a:gd name="connsiteY2" fmla="*/ 91440 h 1245870"/>
                  <a:gd name="connsiteX3" fmla="*/ 118110 w 887730"/>
                  <a:gd name="connsiteY3" fmla="*/ 102870 h 1245870"/>
                  <a:gd name="connsiteX4" fmla="*/ 175260 w 887730"/>
                  <a:gd name="connsiteY4" fmla="*/ 121920 h 1245870"/>
                  <a:gd name="connsiteX5" fmla="*/ 232410 w 887730"/>
                  <a:gd name="connsiteY5" fmla="*/ 133350 h 1245870"/>
                  <a:gd name="connsiteX6" fmla="*/ 312420 w 887730"/>
                  <a:gd name="connsiteY6" fmla="*/ 152400 h 1245870"/>
                  <a:gd name="connsiteX7" fmla="*/ 411480 w 887730"/>
                  <a:gd name="connsiteY7" fmla="*/ 182880 h 1245870"/>
                  <a:gd name="connsiteX8" fmla="*/ 502920 w 887730"/>
                  <a:gd name="connsiteY8" fmla="*/ 213360 h 1245870"/>
                  <a:gd name="connsiteX9" fmla="*/ 582930 w 887730"/>
                  <a:gd name="connsiteY9" fmla="*/ 259080 h 1245870"/>
                  <a:gd name="connsiteX10" fmla="*/ 674370 w 887730"/>
                  <a:gd name="connsiteY10" fmla="*/ 335280 h 1245870"/>
                  <a:gd name="connsiteX11" fmla="*/ 720090 w 887730"/>
                  <a:gd name="connsiteY11" fmla="*/ 396240 h 1245870"/>
                  <a:gd name="connsiteX12" fmla="*/ 788670 w 887730"/>
                  <a:gd name="connsiteY12" fmla="*/ 499110 h 1245870"/>
                  <a:gd name="connsiteX13" fmla="*/ 830580 w 887730"/>
                  <a:gd name="connsiteY13" fmla="*/ 685800 h 1245870"/>
                  <a:gd name="connsiteX14" fmla="*/ 838200 w 887730"/>
                  <a:gd name="connsiteY14" fmla="*/ 925830 h 1245870"/>
                  <a:gd name="connsiteX15" fmla="*/ 803910 w 887730"/>
                  <a:gd name="connsiteY15" fmla="*/ 1089660 h 1245870"/>
                  <a:gd name="connsiteX16" fmla="*/ 773430 w 887730"/>
                  <a:gd name="connsiteY16" fmla="*/ 1169670 h 1245870"/>
                  <a:gd name="connsiteX17" fmla="*/ 723900 w 887730"/>
                  <a:gd name="connsiteY17" fmla="*/ 1245870 h 1245870"/>
                  <a:gd name="connsiteX18" fmla="*/ 765810 w 887730"/>
                  <a:gd name="connsiteY18" fmla="*/ 1226820 h 1245870"/>
                  <a:gd name="connsiteX19" fmla="*/ 822960 w 887730"/>
                  <a:gd name="connsiteY19" fmla="*/ 1078230 h 1245870"/>
                  <a:gd name="connsiteX20" fmla="*/ 876300 w 887730"/>
                  <a:gd name="connsiteY20" fmla="*/ 872490 h 1245870"/>
                  <a:gd name="connsiteX21" fmla="*/ 887730 w 887730"/>
                  <a:gd name="connsiteY21" fmla="*/ 762000 h 1245870"/>
                  <a:gd name="connsiteX22" fmla="*/ 887730 w 887730"/>
                  <a:gd name="connsiteY22" fmla="*/ 689610 h 1245870"/>
                  <a:gd name="connsiteX23" fmla="*/ 849630 w 887730"/>
                  <a:gd name="connsiteY23" fmla="*/ 521970 h 1245870"/>
                  <a:gd name="connsiteX24" fmla="*/ 784860 w 887730"/>
                  <a:gd name="connsiteY24" fmla="*/ 369570 h 1245870"/>
                  <a:gd name="connsiteX25" fmla="*/ 697230 w 887730"/>
                  <a:gd name="connsiteY25" fmla="*/ 255270 h 1245870"/>
                  <a:gd name="connsiteX26" fmla="*/ 563880 w 887730"/>
                  <a:gd name="connsiteY26" fmla="*/ 163830 h 1245870"/>
                  <a:gd name="connsiteX27" fmla="*/ 403860 w 887730"/>
                  <a:gd name="connsiteY27" fmla="*/ 102870 h 1245870"/>
                  <a:gd name="connsiteX28" fmla="*/ 236220 w 887730"/>
                  <a:gd name="connsiteY28" fmla="*/ 41910 h 1245870"/>
                  <a:gd name="connsiteX29" fmla="*/ 102870 w 887730"/>
                  <a:gd name="connsiteY29" fmla="*/ 0 h 1245870"/>
                  <a:gd name="connsiteX30" fmla="*/ 0 w 887730"/>
                  <a:gd name="connsiteY30" fmla="*/ 15240 h 1245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87730" h="1245870">
                    <a:moveTo>
                      <a:pt x="0" y="15240"/>
                    </a:moveTo>
                    <a:lnTo>
                      <a:pt x="49530" y="76200"/>
                    </a:lnTo>
                    <a:lnTo>
                      <a:pt x="68580" y="91440"/>
                    </a:lnTo>
                    <a:lnTo>
                      <a:pt x="118110" y="102870"/>
                    </a:lnTo>
                    <a:lnTo>
                      <a:pt x="175260" y="121920"/>
                    </a:lnTo>
                    <a:lnTo>
                      <a:pt x="232410" y="133350"/>
                    </a:lnTo>
                    <a:lnTo>
                      <a:pt x="312420" y="152400"/>
                    </a:lnTo>
                    <a:lnTo>
                      <a:pt x="411480" y="182880"/>
                    </a:lnTo>
                    <a:lnTo>
                      <a:pt x="502920" y="213360"/>
                    </a:lnTo>
                    <a:lnTo>
                      <a:pt x="582930" y="259080"/>
                    </a:lnTo>
                    <a:lnTo>
                      <a:pt x="674370" y="335280"/>
                    </a:lnTo>
                    <a:lnTo>
                      <a:pt x="720090" y="396240"/>
                    </a:lnTo>
                    <a:lnTo>
                      <a:pt x="788670" y="499110"/>
                    </a:lnTo>
                    <a:lnTo>
                      <a:pt x="830580" y="685800"/>
                    </a:lnTo>
                    <a:lnTo>
                      <a:pt x="838200" y="925830"/>
                    </a:lnTo>
                    <a:lnTo>
                      <a:pt x="803910" y="1089660"/>
                    </a:lnTo>
                    <a:lnTo>
                      <a:pt x="773430" y="1169670"/>
                    </a:lnTo>
                    <a:lnTo>
                      <a:pt x="723900" y="1245870"/>
                    </a:lnTo>
                    <a:lnTo>
                      <a:pt x="765810" y="1226820"/>
                    </a:lnTo>
                    <a:lnTo>
                      <a:pt x="822960" y="1078230"/>
                    </a:lnTo>
                    <a:lnTo>
                      <a:pt x="876300" y="872490"/>
                    </a:lnTo>
                    <a:lnTo>
                      <a:pt x="887730" y="762000"/>
                    </a:lnTo>
                    <a:lnTo>
                      <a:pt x="887730" y="689610"/>
                    </a:lnTo>
                    <a:lnTo>
                      <a:pt x="849630" y="521970"/>
                    </a:lnTo>
                    <a:lnTo>
                      <a:pt x="784860" y="369570"/>
                    </a:lnTo>
                    <a:lnTo>
                      <a:pt x="697230" y="255270"/>
                    </a:lnTo>
                    <a:lnTo>
                      <a:pt x="563880" y="163830"/>
                    </a:lnTo>
                    <a:lnTo>
                      <a:pt x="403860" y="102870"/>
                    </a:lnTo>
                    <a:lnTo>
                      <a:pt x="236220" y="41910"/>
                    </a:lnTo>
                    <a:lnTo>
                      <a:pt x="102870" y="0"/>
                    </a:lnTo>
                    <a:lnTo>
                      <a:pt x="0" y="1524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Freeform 139"/>
              <p:cNvSpPr/>
              <p:nvPr/>
            </p:nvSpPr>
            <p:spPr>
              <a:xfrm>
                <a:off x="5932170" y="2194560"/>
                <a:ext cx="251460" cy="556260"/>
              </a:xfrm>
              <a:custGeom>
                <a:avLst/>
                <a:gdLst>
                  <a:gd name="connsiteX0" fmla="*/ 190500 w 251460"/>
                  <a:gd name="connsiteY0" fmla="*/ 556260 h 556260"/>
                  <a:gd name="connsiteX1" fmla="*/ 167640 w 251460"/>
                  <a:gd name="connsiteY1" fmla="*/ 381000 h 556260"/>
                  <a:gd name="connsiteX2" fmla="*/ 106680 w 251460"/>
                  <a:gd name="connsiteY2" fmla="*/ 278130 h 556260"/>
                  <a:gd name="connsiteX3" fmla="*/ 0 w 251460"/>
                  <a:gd name="connsiteY3" fmla="*/ 186690 h 556260"/>
                  <a:gd name="connsiteX4" fmla="*/ 83820 w 251460"/>
                  <a:gd name="connsiteY4" fmla="*/ 201930 h 556260"/>
                  <a:gd name="connsiteX5" fmla="*/ 163830 w 251460"/>
                  <a:gd name="connsiteY5" fmla="*/ 285750 h 556260"/>
                  <a:gd name="connsiteX6" fmla="*/ 171450 w 251460"/>
                  <a:gd name="connsiteY6" fmla="*/ 209550 h 556260"/>
                  <a:gd name="connsiteX7" fmla="*/ 148590 w 251460"/>
                  <a:gd name="connsiteY7" fmla="*/ 175260 h 556260"/>
                  <a:gd name="connsiteX8" fmla="*/ 148590 w 251460"/>
                  <a:gd name="connsiteY8" fmla="*/ 110490 h 556260"/>
                  <a:gd name="connsiteX9" fmla="*/ 30480 w 251460"/>
                  <a:gd name="connsiteY9" fmla="*/ 0 h 556260"/>
                  <a:gd name="connsiteX10" fmla="*/ 99060 w 251460"/>
                  <a:gd name="connsiteY10" fmla="*/ 7620 h 556260"/>
                  <a:gd name="connsiteX11" fmla="*/ 152400 w 251460"/>
                  <a:gd name="connsiteY11" fmla="*/ 68580 h 556260"/>
                  <a:gd name="connsiteX12" fmla="*/ 217170 w 251460"/>
                  <a:gd name="connsiteY12" fmla="*/ 91440 h 556260"/>
                  <a:gd name="connsiteX13" fmla="*/ 251460 w 251460"/>
                  <a:gd name="connsiteY13" fmla="*/ 377190 h 556260"/>
                  <a:gd name="connsiteX14" fmla="*/ 190500 w 251460"/>
                  <a:gd name="connsiteY14" fmla="*/ 556260 h 556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1460" h="556260">
                    <a:moveTo>
                      <a:pt x="190500" y="556260"/>
                    </a:moveTo>
                    <a:lnTo>
                      <a:pt x="167640" y="381000"/>
                    </a:lnTo>
                    <a:lnTo>
                      <a:pt x="106680" y="278130"/>
                    </a:lnTo>
                    <a:lnTo>
                      <a:pt x="0" y="186690"/>
                    </a:lnTo>
                    <a:lnTo>
                      <a:pt x="83820" y="201930"/>
                    </a:lnTo>
                    <a:lnTo>
                      <a:pt x="163830" y="285750"/>
                    </a:lnTo>
                    <a:lnTo>
                      <a:pt x="171450" y="209550"/>
                    </a:lnTo>
                    <a:lnTo>
                      <a:pt x="148590" y="175260"/>
                    </a:lnTo>
                    <a:lnTo>
                      <a:pt x="148590" y="110490"/>
                    </a:lnTo>
                    <a:lnTo>
                      <a:pt x="30480" y="0"/>
                    </a:lnTo>
                    <a:lnTo>
                      <a:pt x="99060" y="7620"/>
                    </a:lnTo>
                    <a:lnTo>
                      <a:pt x="152400" y="68580"/>
                    </a:lnTo>
                    <a:lnTo>
                      <a:pt x="217170" y="91440"/>
                    </a:lnTo>
                    <a:lnTo>
                      <a:pt x="251460" y="377190"/>
                    </a:lnTo>
                    <a:lnTo>
                      <a:pt x="190500" y="55626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Freeform 140"/>
              <p:cNvSpPr/>
              <p:nvPr/>
            </p:nvSpPr>
            <p:spPr>
              <a:xfrm>
                <a:off x="4320862" y="3483735"/>
                <a:ext cx="173865" cy="321972"/>
              </a:xfrm>
              <a:custGeom>
                <a:avLst/>
                <a:gdLst>
                  <a:gd name="connsiteX0" fmla="*/ 173865 w 173865"/>
                  <a:gd name="connsiteY0" fmla="*/ 321972 h 321972"/>
                  <a:gd name="connsiteX1" fmla="*/ 57955 w 173865"/>
                  <a:gd name="connsiteY1" fmla="*/ 128789 h 321972"/>
                  <a:gd name="connsiteX2" fmla="*/ 0 w 173865"/>
                  <a:gd name="connsiteY2" fmla="*/ 0 h 321972"/>
                  <a:gd name="connsiteX3" fmla="*/ 122349 w 173865"/>
                  <a:gd name="connsiteY3" fmla="*/ 154547 h 321972"/>
                  <a:gd name="connsiteX4" fmla="*/ 173865 w 173865"/>
                  <a:gd name="connsiteY4" fmla="*/ 264017 h 321972"/>
                  <a:gd name="connsiteX5" fmla="*/ 173865 w 173865"/>
                  <a:gd name="connsiteY5" fmla="*/ 321972 h 321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865" h="321972">
                    <a:moveTo>
                      <a:pt x="173865" y="321972"/>
                    </a:moveTo>
                    <a:lnTo>
                      <a:pt x="57955" y="128789"/>
                    </a:lnTo>
                    <a:lnTo>
                      <a:pt x="0" y="0"/>
                    </a:lnTo>
                    <a:lnTo>
                      <a:pt x="122349" y="154547"/>
                    </a:lnTo>
                    <a:lnTo>
                      <a:pt x="173865" y="264017"/>
                    </a:lnTo>
                    <a:lnTo>
                      <a:pt x="173865" y="321972"/>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Freeform 141"/>
              <p:cNvSpPr/>
              <p:nvPr/>
            </p:nvSpPr>
            <p:spPr>
              <a:xfrm>
                <a:off x="4094703" y="1758462"/>
                <a:ext cx="2080009" cy="2085033"/>
              </a:xfrm>
              <a:custGeom>
                <a:avLst/>
                <a:gdLst>
                  <a:gd name="connsiteX0" fmla="*/ 180871 w 2080009"/>
                  <a:gd name="connsiteY0" fmla="*/ 1663002 h 2085033"/>
                  <a:gd name="connsiteX1" fmla="*/ 90435 w 2080009"/>
                  <a:gd name="connsiteY1" fmla="*/ 1522325 h 2085033"/>
                  <a:gd name="connsiteX2" fmla="*/ 25121 w 2080009"/>
                  <a:gd name="connsiteY2" fmla="*/ 1306285 h 2085033"/>
                  <a:gd name="connsiteX3" fmla="*/ 0 w 2080009"/>
                  <a:gd name="connsiteY3" fmla="*/ 1014883 h 2085033"/>
                  <a:gd name="connsiteX4" fmla="*/ 0 w 2080009"/>
                  <a:gd name="connsiteY4" fmla="*/ 778747 h 2085033"/>
                  <a:gd name="connsiteX5" fmla="*/ 75363 w 2080009"/>
                  <a:gd name="connsiteY5" fmla="*/ 502417 h 2085033"/>
                  <a:gd name="connsiteX6" fmla="*/ 291402 w 2080009"/>
                  <a:gd name="connsiteY6" fmla="*/ 286378 h 2085033"/>
                  <a:gd name="connsiteX7" fmla="*/ 592853 w 2080009"/>
                  <a:gd name="connsiteY7" fmla="*/ 95459 h 2085033"/>
                  <a:gd name="connsiteX8" fmla="*/ 839038 w 2080009"/>
                  <a:gd name="connsiteY8" fmla="*/ 40193 h 2085033"/>
                  <a:gd name="connsiteX9" fmla="*/ 1075174 w 2080009"/>
                  <a:gd name="connsiteY9" fmla="*/ 0 h 2085033"/>
                  <a:gd name="connsiteX10" fmla="*/ 1472084 w 2080009"/>
                  <a:gd name="connsiteY10" fmla="*/ 30145 h 2085033"/>
                  <a:gd name="connsiteX11" fmla="*/ 1617785 w 2080009"/>
                  <a:gd name="connsiteY11" fmla="*/ 80386 h 2085033"/>
                  <a:gd name="connsiteX12" fmla="*/ 1919235 w 2080009"/>
                  <a:gd name="connsiteY12" fmla="*/ 236136 h 2085033"/>
                  <a:gd name="connsiteX13" fmla="*/ 2029767 w 2080009"/>
                  <a:gd name="connsiteY13" fmla="*/ 381837 h 2085033"/>
                  <a:gd name="connsiteX14" fmla="*/ 2080009 w 2080009"/>
                  <a:gd name="connsiteY14" fmla="*/ 552659 h 2085033"/>
                  <a:gd name="connsiteX15" fmla="*/ 2080009 w 2080009"/>
                  <a:gd name="connsiteY15" fmla="*/ 854109 h 2085033"/>
                  <a:gd name="connsiteX16" fmla="*/ 2004646 w 2080009"/>
                  <a:gd name="connsiteY16" fmla="*/ 1225898 h 2085033"/>
                  <a:gd name="connsiteX17" fmla="*/ 1894115 w 2080009"/>
                  <a:gd name="connsiteY17" fmla="*/ 1512276 h 2085033"/>
                  <a:gd name="connsiteX18" fmla="*/ 1904163 w 2080009"/>
                  <a:gd name="connsiteY18" fmla="*/ 1642905 h 2085033"/>
                  <a:gd name="connsiteX19" fmla="*/ 1848897 w 2080009"/>
                  <a:gd name="connsiteY19" fmla="*/ 1713243 h 2085033"/>
                  <a:gd name="connsiteX20" fmla="*/ 1768510 w 2080009"/>
                  <a:gd name="connsiteY20" fmla="*/ 1818751 h 2085033"/>
                  <a:gd name="connsiteX21" fmla="*/ 1477108 w 2080009"/>
                  <a:gd name="connsiteY21" fmla="*/ 1994597 h 2085033"/>
                  <a:gd name="connsiteX22" fmla="*/ 1507253 w 2080009"/>
                  <a:gd name="connsiteY22" fmla="*/ 1899138 h 2085033"/>
                  <a:gd name="connsiteX23" fmla="*/ 1703196 w 2080009"/>
                  <a:gd name="connsiteY23" fmla="*/ 1713243 h 2085033"/>
                  <a:gd name="connsiteX24" fmla="*/ 1843873 w 2080009"/>
                  <a:gd name="connsiteY24" fmla="*/ 1381648 h 2085033"/>
                  <a:gd name="connsiteX25" fmla="*/ 1848897 w 2080009"/>
                  <a:gd name="connsiteY25" fmla="*/ 919424 h 2085033"/>
                  <a:gd name="connsiteX26" fmla="*/ 1693148 w 2080009"/>
                  <a:gd name="connsiteY26" fmla="*/ 713433 h 2085033"/>
                  <a:gd name="connsiteX27" fmla="*/ 1261068 w 2080009"/>
                  <a:gd name="connsiteY27" fmla="*/ 497393 h 2085033"/>
                  <a:gd name="connsiteX28" fmla="*/ 1014884 w 2080009"/>
                  <a:gd name="connsiteY28" fmla="*/ 502417 h 2085033"/>
                  <a:gd name="connsiteX29" fmla="*/ 828989 w 2080009"/>
                  <a:gd name="connsiteY29" fmla="*/ 617973 h 2085033"/>
                  <a:gd name="connsiteX30" fmla="*/ 628022 w 2080009"/>
                  <a:gd name="connsiteY30" fmla="*/ 768698 h 2085033"/>
                  <a:gd name="connsiteX31" fmla="*/ 427055 w 2080009"/>
                  <a:gd name="connsiteY31" fmla="*/ 924448 h 2085033"/>
                  <a:gd name="connsiteX32" fmla="*/ 316523 w 2080009"/>
                  <a:gd name="connsiteY32" fmla="*/ 1050052 h 2085033"/>
                  <a:gd name="connsiteX33" fmla="*/ 271306 w 2080009"/>
                  <a:gd name="connsiteY33" fmla="*/ 1120391 h 2085033"/>
                  <a:gd name="connsiteX34" fmla="*/ 251209 w 2080009"/>
                  <a:gd name="connsiteY34" fmla="*/ 1416817 h 2085033"/>
                  <a:gd name="connsiteX35" fmla="*/ 356717 w 2080009"/>
                  <a:gd name="connsiteY35" fmla="*/ 1743389 h 2085033"/>
                  <a:gd name="connsiteX36" fmla="*/ 602901 w 2080009"/>
                  <a:gd name="connsiteY36" fmla="*/ 1899138 h 2085033"/>
                  <a:gd name="connsiteX37" fmla="*/ 557684 w 2080009"/>
                  <a:gd name="connsiteY37" fmla="*/ 2085033 h 2085033"/>
                  <a:gd name="connsiteX38" fmla="*/ 346668 w 2080009"/>
                  <a:gd name="connsiteY38" fmla="*/ 1914211 h 2085033"/>
                  <a:gd name="connsiteX39" fmla="*/ 226088 w 2080009"/>
                  <a:gd name="connsiteY39" fmla="*/ 1723292 h 2085033"/>
                  <a:gd name="connsiteX40" fmla="*/ 180871 w 2080009"/>
                  <a:gd name="connsiteY40" fmla="*/ 1663002 h 2085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080009" h="2085033">
                    <a:moveTo>
                      <a:pt x="180871" y="1663002"/>
                    </a:moveTo>
                    <a:lnTo>
                      <a:pt x="90435" y="1522325"/>
                    </a:lnTo>
                    <a:lnTo>
                      <a:pt x="25121" y="1306285"/>
                    </a:lnTo>
                    <a:lnTo>
                      <a:pt x="0" y="1014883"/>
                    </a:lnTo>
                    <a:lnTo>
                      <a:pt x="0" y="778747"/>
                    </a:lnTo>
                    <a:lnTo>
                      <a:pt x="75363" y="502417"/>
                    </a:lnTo>
                    <a:lnTo>
                      <a:pt x="291402" y="286378"/>
                    </a:lnTo>
                    <a:lnTo>
                      <a:pt x="592853" y="95459"/>
                    </a:lnTo>
                    <a:lnTo>
                      <a:pt x="839038" y="40193"/>
                    </a:lnTo>
                    <a:lnTo>
                      <a:pt x="1075174" y="0"/>
                    </a:lnTo>
                    <a:lnTo>
                      <a:pt x="1472084" y="30145"/>
                    </a:lnTo>
                    <a:lnTo>
                      <a:pt x="1617785" y="80386"/>
                    </a:lnTo>
                    <a:lnTo>
                      <a:pt x="1919235" y="236136"/>
                    </a:lnTo>
                    <a:lnTo>
                      <a:pt x="2029767" y="381837"/>
                    </a:lnTo>
                    <a:lnTo>
                      <a:pt x="2080009" y="552659"/>
                    </a:lnTo>
                    <a:lnTo>
                      <a:pt x="2080009" y="854109"/>
                    </a:lnTo>
                    <a:lnTo>
                      <a:pt x="2004646" y="1225898"/>
                    </a:lnTo>
                    <a:lnTo>
                      <a:pt x="1894115" y="1512276"/>
                    </a:lnTo>
                    <a:lnTo>
                      <a:pt x="1904163" y="1642905"/>
                    </a:lnTo>
                    <a:lnTo>
                      <a:pt x="1848897" y="1713243"/>
                    </a:lnTo>
                    <a:lnTo>
                      <a:pt x="1768510" y="1818751"/>
                    </a:lnTo>
                    <a:lnTo>
                      <a:pt x="1477108" y="1994597"/>
                    </a:lnTo>
                    <a:lnTo>
                      <a:pt x="1507253" y="1899138"/>
                    </a:lnTo>
                    <a:lnTo>
                      <a:pt x="1703196" y="1713243"/>
                    </a:lnTo>
                    <a:lnTo>
                      <a:pt x="1843873" y="1381648"/>
                    </a:lnTo>
                    <a:cubicBezTo>
                      <a:pt x="1845548" y="1227573"/>
                      <a:pt x="1847222" y="1073499"/>
                      <a:pt x="1848897" y="919424"/>
                    </a:cubicBezTo>
                    <a:lnTo>
                      <a:pt x="1693148" y="713433"/>
                    </a:lnTo>
                    <a:lnTo>
                      <a:pt x="1261068" y="497393"/>
                    </a:lnTo>
                    <a:lnTo>
                      <a:pt x="1014884" y="502417"/>
                    </a:lnTo>
                    <a:lnTo>
                      <a:pt x="828989" y="617973"/>
                    </a:lnTo>
                    <a:lnTo>
                      <a:pt x="628022" y="768698"/>
                    </a:lnTo>
                    <a:lnTo>
                      <a:pt x="427055" y="924448"/>
                    </a:lnTo>
                    <a:lnTo>
                      <a:pt x="316523" y="1050052"/>
                    </a:lnTo>
                    <a:lnTo>
                      <a:pt x="271306" y="1120391"/>
                    </a:lnTo>
                    <a:lnTo>
                      <a:pt x="251209" y="1416817"/>
                    </a:lnTo>
                    <a:lnTo>
                      <a:pt x="356717" y="1743389"/>
                    </a:lnTo>
                    <a:lnTo>
                      <a:pt x="602901" y="1899138"/>
                    </a:lnTo>
                    <a:lnTo>
                      <a:pt x="557684" y="2085033"/>
                    </a:lnTo>
                    <a:lnTo>
                      <a:pt x="346668" y="1914211"/>
                    </a:lnTo>
                    <a:lnTo>
                      <a:pt x="226088" y="1723292"/>
                    </a:lnTo>
                    <a:lnTo>
                      <a:pt x="180871" y="1663002"/>
                    </a:lnTo>
                    <a:close/>
                  </a:path>
                </a:pathLst>
              </a:custGeom>
              <a:solidFill>
                <a:schemeClr val="bg2">
                  <a:lumMod val="2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Freeform 142"/>
              <p:cNvSpPr/>
              <p:nvPr/>
            </p:nvSpPr>
            <p:spPr>
              <a:xfrm>
                <a:off x="5174901" y="3356149"/>
                <a:ext cx="673240" cy="492370"/>
              </a:xfrm>
              <a:custGeom>
                <a:avLst/>
                <a:gdLst>
                  <a:gd name="connsiteX0" fmla="*/ 40194 w 673240"/>
                  <a:gd name="connsiteY0" fmla="*/ 411983 h 492370"/>
                  <a:gd name="connsiteX1" fmla="*/ 145701 w 673240"/>
                  <a:gd name="connsiteY1" fmla="*/ 351693 h 492370"/>
                  <a:gd name="connsiteX2" fmla="*/ 246185 w 673240"/>
                  <a:gd name="connsiteY2" fmla="*/ 306475 h 492370"/>
                  <a:gd name="connsiteX3" fmla="*/ 311499 w 673240"/>
                  <a:gd name="connsiteY3" fmla="*/ 271306 h 492370"/>
                  <a:gd name="connsiteX4" fmla="*/ 391886 w 673240"/>
                  <a:gd name="connsiteY4" fmla="*/ 256233 h 492370"/>
                  <a:gd name="connsiteX5" fmla="*/ 497394 w 673240"/>
                  <a:gd name="connsiteY5" fmla="*/ 211016 h 492370"/>
                  <a:gd name="connsiteX6" fmla="*/ 638070 w 673240"/>
                  <a:gd name="connsiteY6" fmla="*/ 65315 h 492370"/>
                  <a:gd name="connsiteX7" fmla="*/ 673240 w 673240"/>
                  <a:gd name="connsiteY7" fmla="*/ 0 h 492370"/>
                  <a:gd name="connsiteX8" fmla="*/ 668215 w 673240"/>
                  <a:gd name="connsiteY8" fmla="*/ 160774 h 492370"/>
                  <a:gd name="connsiteX9" fmla="*/ 607925 w 673240"/>
                  <a:gd name="connsiteY9" fmla="*/ 165798 h 492370"/>
                  <a:gd name="connsiteX10" fmla="*/ 537587 w 673240"/>
                  <a:gd name="connsiteY10" fmla="*/ 241161 h 492370"/>
                  <a:gd name="connsiteX11" fmla="*/ 457200 w 673240"/>
                  <a:gd name="connsiteY11" fmla="*/ 361741 h 492370"/>
                  <a:gd name="connsiteX12" fmla="*/ 361741 w 673240"/>
                  <a:gd name="connsiteY12" fmla="*/ 346669 h 492370"/>
                  <a:gd name="connsiteX13" fmla="*/ 276330 w 673240"/>
                  <a:gd name="connsiteY13" fmla="*/ 427055 h 492370"/>
                  <a:gd name="connsiteX14" fmla="*/ 155750 w 673240"/>
                  <a:gd name="connsiteY14" fmla="*/ 447152 h 492370"/>
                  <a:gd name="connsiteX15" fmla="*/ 105508 w 673240"/>
                  <a:gd name="connsiteY15" fmla="*/ 492370 h 492370"/>
                  <a:gd name="connsiteX16" fmla="*/ 0 w 673240"/>
                  <a:gd name="connsiteY16" fmla="*/ 457200 h 492370"/>
                  <a:gd name="connsiteX17" fmla="*/ 40194 w 673240"/>
                  <a:gd name="connsiteY17" fmla="*/ 411983 h 49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73240" h="492370">
                    <a:moveTo>
                      <a:pt x="40194" y="411983"/>
                    </a:moveTo>
                    <a:lnTo>
                      <a:pt x="145701" y="351693"/>
                    </a:lnTo>
                    <a:lnTo>
                      <a:pt x="246185" y="306475"/>
                    </a:lnTo>
                    <a:lnTo>
                      <a:pt x="311499" y="271306"/>
                    </a:lnTo>
                    <a:lnTo>
                      <a:pt x="391886" y="256233"/>
                    </a:lnTo>
                    <a:lnTo>
                      <a:pt x="497394" y="211016"/>
                    </a:lnTo>
                    <a:lnTo>
                      <a:pt x="638070" y="65315"/>
                    </a:lnTo>
                    <a:lnTo>
                      <a:pt x="673240" y="0"/>
                    </a:lnTo>
                    <a:lnTo>
                      <a:pt x="668215" y="160774"/>
                    </a:lnTo>
                    <a:lnTo>
                      <a:pt x="607925" y="165798"/>
                    </a:lnTo>
                    <a:lnTo>
                      <a:pt x="537587" y="241161"/>
                    </a:lnTo>
                    <a:lnTo>
                      <a:pt x="457200" y="361741"/>
                    </a:lnTo>
                    <a:lnTo>
                      <a:pt x="361741" y="346669"/>
                    </a:lnTo>
                    <a:lnTo>
                      <a:pt x="276330" y="427055"/>
                    </a:lnTo>
                    <a:lnTo>
                      <a:pt x="155750" y="447152"/>
                    </a:lnTo>
                    <a:lnTo>
                      <a:pt x="105508" y="492370"/>
                    </a:lnTo>
                    <a:lnTo>
                      <a:pt x="0" y="457200"/>
                    </a:lnTo>
                    <a:lnTo>
                      <a:pt x="40194" y="411983"/>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Freeform 143"/>
              <p:cNvSpPr/>
              <p:nvPr/>
            </p:nvSpPr>
            <p:spPr>
              <a:xfrm>
                <a:off x="4436347" y="3692769"/>
                <a:ext cx="291402" cy="261257"/>
              </a:xfrm>
              <a:custGeom>
                <a:avLst/>
                <a:gdLst>
                  <a:gd name="connsiteX0" fmla="*/ 0 w 291402"/>
                  <a:gd name="connsiteY0" fmla="*/ 0 h 261257"/>
                  <a:gd name="connsiteX1" fmla="*/ 211016 w 291402"/>
                  <a:gd name="connsiteY1" fmla="*/ 120580 h 261257"/>
                  <a:gd name="connsiteX2" fmla="*/ 180871 w 291402"/>
                  <a:gd name="connsiteY2" fmla="*/ 25121 h 261257"/>
                  <a:gd name="connsiteX3" fmla="*/ 251209 w 291402"/>
                  <a:gd name="connsiteY3" fmla="*/ 35169 h 261257"/>
                  <a:gd name="connsiteX4" fmla="*/ 241161 w 291402"/>
                  <a:gd name="connsiteY4" fmla="*/ 0 h 261257"/>
                  <a:gd name="connsiteX5" fmla="*/ 291402 w 291402"/>
                  <a:gd name="connsiteY5" fmla="*/ 0 h 261257"/>
                  <a:gd name="connsiteX6" fmla="*/ 205991 w 291402"/>
                  <a:gd name="connsiteY6" fmla="*/ 261257 h 261257"/>
                  <a:gd name="connsiteX7" fmla="*/ 90435 w 291402"/>
                  <a:gd name="connsiteY7" fmla="*/ 90435 h 261257"/>
                  <a:gd name="connsiteX8" fmla="*/ 0 w 291402"/>
                  <a:gd name="connsiteY8" fmla="*/ 0 h 261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402" h="261257">
                    <a:moveTo>
                      <a:pt x="0" y="0"/>
                    </a:moveTo>
                    <a:lnTo>
                      <a:pt x="211016" y="120580"/>
                    </a:lnTo>
                    <a:lnTo>
                      <a:pt x="180871" y="25121"/>
                    </a:lnTo>
                    <a:lnTo>
                      <a:pt x="251209" y="35169"/>
                    </a:lnTo>
                    <a:lnTo>
                      <a:pt x="241161" y="0"/>
                    </a:lnTo>
                    <a:lnTo>
                      <a:pt x="291402" y="0"/>
                    </a:lnTo>
                    <a:lnTo>
                      <a:pt x="205991" y="261257"/>
                    </a:lnTo>
                    <a:lnTo>
                      <a:pt x="90435" y="90435"/>
                    </a:lnTo>
                    <a:lnTo>
                      <a:pt x="0" y="0"/>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Freeform 144"/>
              <p:cNvSpPr/>
              <p:nvPr/>
            </p:nvSpPr>
            <p:spPr>
              <a:xfrm>
                <a:off x="4968910" y="1753437"/>
                <a:ext cx="1230923" cy="2115178"/>
              </a:xfrm>
              <a:custGeom>
                <a:avLst/>
                <a:gdLst>
                  <a:gd name="connsiteX0" fmla="*/ 0 w 1230923"/>
                  <a:gd name="connsiteY0" fmla="*/ 35170 h 2115178"/>
                  <a:gd name="connsiteX1" fmla="*/ 185894 w 1230923"/>
                  <a:gd name="connsiteY1" fmla="*/ 0 h 2115178"/>
                  <a:gd name="connsiteX2" fmla="*/ 467248 w 1230923"/>
                  <a:gd name="connsiteY2" fmla="*/ 5025 h 2115178"/>
                  <a:gd name="connsiteX3" fmla="*/ 607925 w 1230923"/>
                  <a:gd name="connsiteY3" fmla="*/ 20097 h 2115178"/>
                  <a:gd name="connsiteX4" fmla="*/ 748602 w 1230923"/>
                  <a:gd name="connsiteY4" fmla="*/ 75363 h 2115178"/>
                  <a:gd name="connsiteX5" fmla="*/ 989763 w 1230923"/>
                  <a:gd name="connsiteY5" fmla="*/ 200967 h 2115178"/>
                  <a:gd name="connsiteX6" fmla="*/ 1120391 w 1230923"/>
                  <a:gd name="connsiteY6" fmla="*/ 306475 h 2115178"/>
                  <a:gd name="connsiteX7" fmla="*/ 1215850 w 1230923"/>
                  <a:gd name="connsiteY7" fmla="*/ 522515 h 2115178"/>
                  <a:gd name="connsiteX8" fmla="*/ 1230923 w 1230923"/>
                  <a:gd name="connsiteY8" fmla="*/ 773723 h 2115178"/>
                  <a:gd name="connsiteX9" fmla="*/ 1160585 w 1230923"/>
                  <a:gd name="connsiteY9" fmla="*/ 1135464 h 2115178"/>
                  <a:gd name="connsiteX10" fmla="*/ 1075174 w 1230923"/>
                  <a:gd name="connsiteY10" fmla="*/ 1401745 h 2115178"/>
                  <a:gd name="connsiteX11" fmla="*/ 1050053 w 1230923"/>
                  <a:gd name="connsiteY11" fmla="*/ 1597688 h 2115178"/>
                  <a:gd name="connsiteX12" fmla="*/ 1040004 w 1230923"/>
                  <a:gd name="connsiteY12" fmla="*/ 1647930 h 2115178"/>
                  <a:gd name="connsiteX13" fmla="*/ 969666 w 1230923"/>
                  <a:gd name="connsiteY13" fmla="*/ 1773534 h 2115178"/>
                  <a:gd name="connsiteX14" fmla="*/ 919424 w 1230923"/>
                  <a:gd name="connsiteY14" fmla="*/ 1874018 h 2115178"/>
                  <a:gd name="connsiteX15" fmla="*/ 864158 w 1230923"/>
                  <a:gd name="connsiteY15" fmla="*/ 2029767 h 2115178"/>
                  <a:gd name="connsiteX16" fmla="*/ 854110 w 1230923"/>
                  <a:gd name="connsiteY16" fmla="*/ 2115178 h 2115178"/>
                  <a:gd name="connsiteX17" fmla="*/ 818941 w 1230923"/>
                  <a:gd name="connsiteY17" fmla="*/ 2080009 h 2115178"/>
                  <a:gd name="connsiteX18" fmla="*/ 849086 w 1230923"/>
                  <a:gd name="connsiteY18" fmla="*/ 2024743 h 2115178"/>
                  <a:gd name="connsiteX19" fmla="*/ 864158 w 1230923"/>
                  <a:gd name="connsiteY19" fmla="*/ 1884066 h 2115178"/>
                  <a:gd name="connsiteX20" fmla="*/ 884255 w 1230923"/>
                  <a:gd name="connsiteY20" fmla="*/ 1889090 h 2115178"/>
                  <a:gd name="connsiteX21" fmla="*/ 989763 w 1230923"/>
                  <a:gd name="connsiteY21" fmla="*/ 1698172 h 2115178"/>
                  <a:gd name="connsiteX22" fmla="*/ 989763 w 1230923"/>
                  <a:gd name="connsiteY22" fmla="*/ 1577592 h 2115178"/>
                  <a:gd name="connsiteX23" fmla="*/ 1055077 w 1230923"/>
                  <a:gd name="connsiteY23" fmla="*/ 1381649 h 2115178"/>
                  <a:gd name="connsiteX24" fmla="*/ 1135464 w 1230923"/>
                  <a:gd name="connsiteY24" fmla="*/ 1115367 h 2115178"/>
                  <a:gd name="connsiteX25" fmla="*/ 1170633 w 1230923"/>
                  <a:gd name="connsiteY25" fmla="*/ 778748 h 2115178"/>
                  <a:gd name="connsiteX26" fmla="*/ 1155560 w 1230923"/>
                  <a:gd name="connsiteY26" fmla="*/ 542611 h 2115178"/>
                  <a:gd name="connsiteX27" fmla="*/ 1029956 w 1230923"/>
                  <a:gd name="connsiteY27" fmla="*/ 417007 h 2115178"/>
                  <a:gd name="connsiteX28" fmla="*/ 954593 w 1230923"/>
                  <a:gd name="connsiteY28" fmla="*/ 276330 h 2115178"/>
                  <a:gd name="connsiteX29" fmla="*/ 753626 w 1230923"/>
                  <a:gd name="connsiteY29" fmla="*/ 170822 h 2115178"/>
                  <a:gd name="connsiteX30" fmla="*/ 582804 w 1230923"/>
                  <a:gd name="connsiteY30" fmla="*/ 75363 h 2115178"/>
                  <a:gd name="connsiteX31" fmla="*/ 241160 w 1230923"/>
                  <a:gd name="connsiteY31" fmla="*/ 20097 h 2115178"/>
                  <a:gd name="connsiteX32" fmla="*/ 70338 w 1230923"/>
                  <a:gd name="connsiteY32" fmla="*/ 50242 h 2115178"/>
                  <a:gd name="connsiteX33" fmla="*/ 0 w 1230923"/>
                  <a:gd name="connsiteY33" fmla="*/ 35170 h 2115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30923" h="2115178">
                    <a:moveTo>
                      <a:pt x="0" y="35170"/>
                    </a:moveTo>
                    <a:lnTo>
                      <a:pt x="185894" y="0"/>
                    </a:lnTo>
                    <a:lnTo>
                      <a:pt x="467248" y="5025"/>
                    </a:lnTo>
                    <a:lnTo>
                      <a:pt x="607925" y="20097"/>
                    </a:lnTo>
                    <a:lnTo>
                      <a:pt x="748602" y="75363"/>
                    </a:lnTo>
                    <a:lnTo>
                      <a:pt x="989763" y="200967"/>
                    </a:lnTo>
                    <a:lnTo>
                      <a:pt x="1120391" y="306475"/>
                    </a:lnTo>
                    <a:lnTo>
                      <a:pt x="1215850" y="522515"/>
                    </a:lnTo>
                    <a:lnTo>
                      <a:pt x="1230923" y="773723"/>
                    </a:lnTo>
                    <a:lnTo>
                      <a:pt x="1160585" y="1135464"/>
                    </a:lnTo>
                    <a:lnTo>
                      <a:pt x="1075174" y="1401745"/>
                    </a:lnTo>
                    <a:lnTo>
                      <a:pt x="1050053" y="1597688"/>
                    </a:lnTo>
                    <a:lnTo>
                      <a:pt x="1040004" y="1647930"/>
                    </a:lnTo>
                    <a:lnTo>
                      <a:pt x="969666" y="1773534"/>
                    </a:lnTo>
                    <a:lnTo>
                      <a:pt x="919424" y="1874018"/>
                    </a:lnTo>
                    <a:lnTo>
                      <a:pt x="864158" y="2029767"/>
                    </a:lnTo>
                    <a:lnTo>
                      <a:pt x="854110" y="2115178"/>
                    </a:lnTo>
                    <a:lnTo>
                      <a:pt x="818941" y="2080009"/>
                    </a:lnTo>
                    <a:lnTo>
                      <a:pt x="849086" y="2024743"/>
                    </a:lnTo>
                    <a:lnTo>
                      <a:pt x="864158" y="1884066"/>
                    </a:lnTo>
                    <a:lnTo>
                      <a:pt x="884255" y="1889090"/>
                    </a:lnTo>
                    <a:lnTo>
                      <a:pt x="989763" y="1698172"/>
                    </a:lnTo>
                    <a:lnTo>
                      <a:pt x="989763" y="1577592"/>
                    </a:lnTo>
                    <a:lnTo>
                      <a:pt x="1055077" y="1381649"/>
                    </a:lnTo>
                    <a:lnTo>
                      <a:pt x="1135464" y="1115367"/>
                    </a:lnTo>
                    <a:lnTo>
                      <a:pt x="1170633" y="778748"/>
                    </a:lnTo>
                    <a:lnTo>
                      <a:pt x="1155560" y="542611"/>
                    </a:lnTo>
                    <a:lnTo>
                      <a:pt x="1029956" y="417007"/>
                    </a:lnTo>
                    <a:lnTo>
                      <a:pt x="954593" y="276330"/>
                    </a:lnTo>
                    <a:lnTo>
                      <a:pt x="753626" y="170822"/>
                    </a:lnTo>
                    <a:lnTo>
                      <a:pt x="582804" y="75363"/>
                    </a:lnTo>
                    <a:lnTo>
                      <a:pt x="241160" y="20097"/>
                    </a:lnTo>
                    <a:lnTo>
                      <a:pt x="70338" y="50242"/>
                    </a:lnTo>
                    <a:lnTo>
                      <a:pt x="0" y="35170"/>
                    </a:lnTo>
                    <a:close/>
                  </a:path>
                </a:pathLst>
              </a:custGeom>
              <a:solidFill>
                <a:schemeClr val="tx1">
                  <a:lumMod val="85000"/>
                  <a:lumOff val="15000"/>
                </a:schemeClr>
              </a:solidFill>
              <a:ln w="571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Freeform 145"/>
              <p:cNvSpPr/>
              <p:nvPr/>
            </p:nvSpPr>
            <p:spPr>
              <a:xfrm>
                <a:off x="5888334" y="2632668"/>
                <a:ext cx="75363" cy="90435"/>
              </a:xfrm>
              <a:custGeom>
                <a:avLst/>
                <a:gdLst>
                  <a:gd name="connsiteX0" fmla="*/ 0 w 75363"/>
                  <a:gd name="connsiteY0" fmla="*/ 0 h 90435"/>
                  <a:gd name="connsiteX1" fmla="*/ 75363 w 75363"/>
                  <a:gd name="connsiteY1" fmla="*/ 50242 h 90435"/>
                  <a:gd name="connsiteX2" fmla="*/ 65314 w 75363"/>
                  <a:gd name="connsiteY2" fmla="*/ 90435 h 90435"/>
                  <a:gd name="connsiteX3" fmla="*/ 35169 w 75363"/>
                  <a:gd name="connsiteY3" fmla="*/ 70339 h 90435"/>
                  <a:gd name="connsiteX4" fmla="*/ 0 w 75363"/>
                  <a:gd name="connsiteY4" fmla="*/ 0 h 90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90435">
                    <a:moveTo>
                      <a:pt x="0" y="0"/>
                    </a:moveTo>
                    <a:lnTo>
                      <a:pt x="75363" y="50242"/>
                    </a:lnTo>
                    <a:lnTo>
                      <a:pt x="65314" y="90435"/>
                    </a:lnTo>
                    <a:lnTo>
                      <a:pt x="35169" y="70339"/>
                    </a:lnTo>
                    <a:lnTo>
                      <a:pt x="0" y="0"/>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Freeform 146"/>
              <p:cNvSpPr/>
              <p:nvPr/>
            </p:nvSpPr>
            <p:spPr>
              <a:xfrm>
                <a:off x="6018963" y="2627644"/>
                <a:ext cx="155749" cy="758651"/>
              </a:xfrm>
              <a:custGeom>
                <a:avLst/>
                <a:gdLst>
                  <a:gd name="connsiteX0" fmla="*/ 140677 w 155749"/>
                  <a:gd name="connsiteY0" fmla="*/ 0 h 758651"/>
                  <a:gd name="connsiteX1" fmla="*/ 155749 w 155749"/>
                  <a:gd name="connsiteY1" fmla="*/ 306475 h 758651"/>
                  <a:gd name="connsiteX2" fmla="*/ 80386 w 155749"/>
                  <a:gd name="connsiteY2" fmla="*/ 497393 h 758651"/>
                  <a:gd name="connsiteX3" fmla="*/ 0 w 155749"/>
                  <a:gd name="connsiteY3" fmla="*/ 758651 h 758651"/>
                  <a:gd name="connsiteX4" fmla="*/ 30145 w 155749"/>
                  <a:gd name="connsiteY4" fmla="*/ 512466 h 758651"/>
                  <a:gd name="connsiteX5" fmla="*/ 120580 w 155749"/>
                  <a:gd name="connsiteY5" fmla="*/ 150725 h 758651"/>
                  <a:gd name="connsiteX6" fmla="*/ 140677 w 155749"/>
                  <a:gd name="connsiteY6" fmla="*/ 0 h 758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5749" h="758651">
                    <a:moveTo>
                      <a:pt x="140677" y="0"/>
                    </a:moveTo>
                    <a:lnTo>
                      <a:pt x="155749" y="306475"/>
                    </a:lnTo>
                    <a:lnTo>
                      <a:pt x="80386" y="497393"/>
                    </a:lnTo>
                    <a:lnTo>
                      <a:pt x="0" y="758651"/>
                    </a:lnTo>
                    <a:lnTo>
                      <a:pt x="30145" y="512466"/>
                    </a:lnTo>
                    <a:lnTo>
                      <a:pt x="120580" y="150725"/>
                    </a:lnTo>
                    <a:lnTo>
                      <a:pt x="140677" y="0"/>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Freeform 147"/>
              <p:cNvSpPr/>
              <p:nvPr/>
            </p:nvSpPr>
            <p:spPr>
              <a:xfrm>
                <a:off x="4371033" y="2275952"/>
                <a:ext cx="703385" cy="622997"/>
              </a:xfrm>
              <a:custGeom>
                <a:avLst/>
                <a:gdLst>
                  <a:gd name="connsiteX0" fmla="*/ 0 w 703385"/>
                  <a:gd name="connsiteY0" fmla="*/ 622997 h 622997"/>
                  <a:gd name="connsiteX1" fmla="*/ 80387 w 703385"/>
                  <a:gd name="connsiteY1" fmla="*/ 482321 h 622997"/>
                  <a:gd name="connsiteX2" fmla="*/ 261257 w 703385"/>
                  <a:gd name="connsiteY2" fmla="*/ 336619 h 622997"/>
                  <a:gd name="connsiteX3" fmla="*/ 442127 w 703385"/>
                  <a:gd name="connsiteY3" fmla="*/ 211015 h 622997"/>
                  <a:gd name="connsiteX4" fmla="*/ 658167 w 703385"/>
                  <a:gd name="connsiteY4" fmla="*/ 45217 h 622997"/>
                  <a:gd name="connsiteX5" fmla="*/ 703385 w 703385"/>
                  <a:gd name="connsiteY5" fmla="*/ 0 h 622997"/>
                  <a:gd name="connsiteX6" fmla="*/ 507442 w 703385"/>
                  <a:gd name="connsiteY6" fmla="*/ 125604 h 622997"/>
                  <a:gd name="connsiteX7" fmla="*/ 291402 w 703385"/>
                  <a:gd name="connsiteY7" fmla="*/ 271305 h 622997"/>
                  <a:gd name="connsiteX8" fmla="*/ 165798 w 703385"/>
                  <a:gd name="connsiteY8" fmla="*/ 396910 h 622997"/>
                  <a:gd name="connsiteX9" fmla="*/ 5024 w 703385"/>
                  <a:gd name="connsiteY9" fmla="*/ 562707 h 622997"/>
                  <a:gd name="connsiteX10" fmla="*/ 0 w 703385"/>
                  <a:gd name="connsiteY10" fmla="*/ 622997 h 622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3385" h="622997">
                    <a:moveTo>
                      <a:pt x="0" y="622997"/>
                    </a:moveTo>
                    <a:lnTo>
                      <a:pt x="80387" y="482321"/>
                    </a:lnTo>
                    <a:lnTo>
                      <a:pt x="261257" y="336619"/>
                    </a:lnTo>
                    <a:lnTo>
                      <a:pt x="442127" y="211015"/>
                    </a:lnTo>
                    <a:lnTo>
                      <a:pt x="658167" y="45217"/>
                    </a:lnTo>
                    <a:lnTo>
                      <a:pt x="703385" y="0"/>
                    </a:lnTo>
                    <a:lnTo>
                      <a:pt x="507442" y="125604"/>
                    </a:lnTo>
                    <a:lnTo>
                      <a:pt x="291402" y="271305"/>
                    </a:lnTo>
                    <a:lnTo>
                      <a:pt x="165798" y="396910"/>
                    </a:lnTo>
                    <a:lnTo>
                      <a:pt x="5024" y="562707"/>
                    </a:lnTo>
                    <a:lnTo>
                      <a:pt x="0" y="62299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Flowchart: Off-page Connector 148"/>
              <p:cNvSpPr/>
              <p:nvPr/>
            </p:nvSpPr>
            <p:spPr>
              <a:xfrm>
                <a:off x="5201955" y="4132422"/>
                <a:ext cx="36000" cy="36000"/>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Freeform 149"/>
              <p:cNvSpPr/>
              <p:nvPr/>
            </p:nvSpPr>
            <p:spPr>
              <a:xfrm>
                <a:off x="5246041" y="3722410"/>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Freeform 150"/>
              <p:cNvSpPr/>
              <p:nvPr/>
            </p:nvSpPr>
            <p:spPr>
              <a:xfrm flipH="1">
                <a:off x="5726414" y="3793357"/>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Freeform 151"/>
              <p:cNvSpPr/>
              <p:nvPr/>
            </p:nvSpPr>
            <p:spPr>
              <a:xfrm flipH="1">
                <a:off x="4075006" y="3728030"/>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Freeform 152"/>
              <p:cNvSpPr/>
              <p:nvPr/>
            </p:nvSpPr>
            <p:spPr>
              <a:xfrm>
                <a:off x="4728736" y="3736733"/>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Freeform 153"/>
              <p:cNvSpPr/>
              <p:nvPr/>
            </p:nvSpPr>
            <p:spPr>
              <a:xfrm>
                <a:off x="5597731" y="4277185"/>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Freeform 154"/>
              <p:cNvSpPr/>
              <p:nvPr/>
            </p:nvSpPr>
            <p:spPr>
              <a:xfrm>
                <a:off x="5614520" y="4264037"/>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Freeform 155"/>
              <p:cNvSpPr/>
              <p:nvPr/>
            </p:nvSpPr>
            <p:spPr>
              <a:xfrm>
                <a:off x="4749105" y="3742595"/>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Freeform 156"/>
              <p:cNvSpPr/>
              <p:nvPr/>
            </p:nvSpPr>
            <p:spPr>
              <a:xfrm>
                <a:off x="4747177" y="4606032"/>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Freeform 157"/>
              <p:cNvSpPr/>
              <p:nvPr/>
            </p:nvSpPr>
            <p:spPr>
              <a:xfrm>
                <a:off x="4653191" y="3720394"/>
                <a:ext cx="656823" cy="348133"/>
              </a:xfrm>
              <a:custGeom>
                <a:avLst/>
                <a:gdLst>
                  <a:gd name="connsiteX0" fmla="*/ 38637 w 656823"/>
                  <a:gd name="connsiteY0" fmla="*/ 135228 h 334850"/>
                  <a:gd name="connsiteX1" fmla="*/ 70834 w 656823"/>
                  <a:gd name="connsiteY1" fmla="*/ 96591 h 334850"/>
                  <a:gd name="connsiteX2" fmla="*/ 154547 w 656823"/>
                  <a:gd name="connsiteY2" fmla="*/ 64394 h 334850"/>
                  <a:gd name="connsiteX3" fmla="*/ 270457 w 656823"/>
                  <a:gd name="connsiteY3" fmla="*/ 160986 h 334850"/>
                  <a:gd name="connsiteX4" fmla="*/ 405685 w 656823"/>
                  <a:gd name="connsiteY4" fmla="*/ 302653 h 334850"/>
                  <a:gd name="connsiteX5" fmla="*/ 489398 w 656823"/>
                  <a:gd name="connsiteY5" fmla="*/ 315532 h 334850"/>
                  <a:gd name="connsiteX6" fmla="*/ 585989 w 656823"/>
                  <a:gd name="connsiteY6" fmla="*/ 328411 h 334850"/>
                  <a:gd name="connsiteX7" fmla="*/ 656823 w 656823"/>
                  <a:gd name="connsiteY7" fmla="*/ 334850 h 334850"/>
                  <a:gd name="connsiteX8" fmla="*/ 605307 w 656823"/>
                  <a:gd name="connsiteY8" fmla="*/ 251138 h 334850"/>
                  <a:gd name="connsiteX9" fmla="*/ 637505 w 656823"/>
                  <a:gd name="connsiteY9" fmla="*/ 122349 h 334850"/>
                  <a:gd name="connsiteX10" fmla="*/ 592429 w 656823"/>
                  <a:gd name="connsiteY10" fmla="*/ 96591 h 334850"/>
                  <a:gd name="connsiteX11" fmla="*/ 367048 w 656823"/>
                  <a:gd name="connsiteY11" fmla="*/ 25757 h 334850"/>
                  <a:gd name="connsiteX12" fmla="*/ 141668 w 656823"/>
                  <a:gd name="connsiteY12" fmla="*/ 0 h 334850"/>
                  <a:gd name="connsiteX13" fmla="*/ 0 w 656823"/>
                  <a:gd name="connsiteY13" fmla="*/ 77273 h 334850"/>
                  <a:gd name="connsiteX14" fmla="*/ 38637 w 656823"/>
                  <a:gd name="connsiteY14" fmla="*/ 135228 h 33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56823" h="334850">
                    <a:moveTo>
                      <a:pt x="38637" y="135228"/>
                    </a:moveTo>
                    <a:lnTo>
                      <a:pt x="70834" y="96591"/>
                    </a:lnTo>
                    <a:lnTo>
                      <a:pt x="154547" y="64394"/>
                    </a:lnTo>
                    <a:lnTo>
                      <a:pt x="270457" y="160986"/>
                    </a:lnTo>
                    <a:lnTo>
                      <a:pt x="405685" y="302653"/>
                    </a:lnTo>
                    <a:lnTo>
                      <a:pt x="489398" y="315532"/>
                    </a:lnTo>
                    <a:lnTo>
                      <a:pt x="585989" y="328411"/>
                    </a:lnTo>
                    <a:lnTo>
                      <a:pt x="656823" y="334850"/>
                    </a:lnTo>
                    <a:lnTo>
                      <a:pt x="605307" y="251138"/>
                    </a:lnTo>
                    <a:lnTo>
                      <a:pt x="637505" y="122349"/>
                    </a:lnTo>
                    <a:lnTo>
                      <a:pt x="592429" y="96591"/>
                    </a:lnTo>
                    <a:lnTo>
                      <a:pt x="367048" y="25757"/>
                    </a:lnTo>
                    <a:lnTo>
                      <a:pt x="141668" y="0"/>
                    </a:lnTo>
                    <a:lnTo>
                      <a:pt x="0" y="77273"/>
                    </a:lnTo>
                    <a:lnTo>
                      <a:pt x="38637" y="135228"/>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Freeform 158"/>
              <p:cNvSpPr/>
              <p:nvPr/>
            </p:nvSpPr>
            <p:spPr>
              <a:xfrm>
                <a:off x="5292700" y="3424989"/>
                <a:ext cx="670590" cy="471791"/>
              </a:xfrm>
              <a:custGeom>
                <a:avLst/>
                <a:gdLst>
                  <a:gd name="connsiteX0" fmla="*/ 661480 w 661480"/>
                  <a:gd name="connsiteY0" fmla="*/ 0 h 471791"/>
                  <a:gd name="connsiteX1" fmla="*/ 612842 w 661480"/>
                  <a:gd name="connsiteY1" fmla="*/ 68094 h 471791"/>
                  <a:gd name="connsiteX2" fmla="*/ 588523 w 661480"/>
                  <a:gd name="connsiteY2" fmla="*/ 175098 h 471791"/>
                  <a:gd name="connsiteX3" fmla="*/ 520429 w 661480"/>
                  <a:gd name="connsiteY3" fmla="*/ 364787 h 471791"/>
                  <a:gd name="connsiteX4" fmla="*/ 520429 w 661480"/>
                  <a:gd name="connsiteY4" fmla="*/ 432881 h 471791"/>
                  <a:gd name="connsiteX5" fmla="*/ 481519 w 661480"/>
                  <a:gd name="connsiteY5" fmla="*/ 379379 h 471791"/>
                  <a:gd name="connsiteX6" fmla="*/ 432880 w 661480"/>
                  <a:gd name="connsiteY6" fmla="*/ 374515 h 471791"/>
                  <a:gd name="connsiteX7" fmla="*/ 403698 w 661480"/>
                  <a:gd name="connsiteY7" fmla="*/ 432881 h 471791"/>
                  <a:gd name="connsiteX8" fmla="*/ 369651 w 661480"/>
                  <a:gd name="connsiteY8" fmla="*/ 471791 h 471791"/>
                  <a:gd name="connsiteX9" fmla="*/ 277238 w 661480"/>
                  <a:gd name="connsiteY9" fmla="*/ 398834 h 471791"/>
                  <a:gd name="connsiteX10" fmla="*/ 214008 w 661480"/>
                  <a:gd name="connsiteY10" fmla="*/ 384243 h 471791"/>
                  <a:gd name="connsiteX11" fmla="*/ 111868 w 661480"/>
                  <a:gd name="connsiteY11" fmla="*/ 428017 h 471791"/>
                  <a:gd name="connsiteX12" fmla="*/ 19455 w 661480"/>
                  <a:gd name="connsiteY12" fmla="*/ 423153 h 471791"/>
                  <a:gd name="connsiteX13" fmla="*/ 0 w 661480"/>
                  <a:gd name="connsiteY13" fmla="*/ 413426 h 471791"/>
                  <a:gd name="connsiteX14" fmla="*/ 170234 w 661480"/>
                  <a:gd name="connsiteY14" fmla="*/ 296694 h 471791"/>
                  <a:gd name="connsiteX15" fmla="*/ 549612 w 661480"/>
                  <a:gd name="connsiteY15" fmla="*/ 43774 h 471791"/>
                  <a:gd name="connsiteX16" fmla="*/ 661480 w 661480"/>
                  <a:gd name="connsiteY16" fmla="*/ 0 h 471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61480" h="471791">
                    <a:moveTo>
                      <a:pt x="661480" y="0"/>
                    </a:moveTo>
                    <a:lnTo>
                      <a:pt x="612842" y="68094"/>
                    </a:lnTo>
                    <a:lnTo>
                      <a:pt x="588523" y="175098"/>
                    </a:lnTo>
                    <a:lnTo>
                      <a:pt x="520429" y="364787"/>
                    </a:lnTo>
                    <a:lnTo>
                      <a:pt x="520429" y="432881"/>
                    </a:lnTo>
                    <a:lnTo>
                      <a:pt x="481519" y="379379"/>
                    </a:lnTo>
                    <a:lnTo>
                      <a:pt x="432880" y="374515"/>
                    </a:lnTo>
                    <a:lnTo>
                      <a:pt x="403698" y="432881"/>
                    </a:lnTo>
                    <a:lnTo>
                      <a:pt x="369651" y="471791"/>
                    </a:lnTo>
                    <a:lnTo>
                      <a:pt x="277238" y="398834"/>
                    </a:lnTo>
                    <a:lnTo>
                      <a:pt x="214008" y="384243"/>
                    </a:lnTo>
                    <a:lnTo>
                      <a:pt x="111868" y="428017"/>
                    </a:lnTo>
                    <a:lnTo>
                      <a:pt x="19455" y="423153"/>
                    </a:lnTo>
                    <a:lnTo>
                      <a:pt x="0" y="413426"/>
                    </a:lnTo>
                    <a:lnTo>
                      <a:pt x="170234" y="296694"/>
                    </a:lnTo>
                    <a:lnTo>
                      <a:pt x="549612" y="43774"/>
                    </a:lnTo>
                    <a:lnTo>
                      <a:pt x="661480" y="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Freeform 2"/>
            <p:cNvSpPr/>
            <p:nvPr/>
          </p:nvSpPr>
          <p:spPr>
            <a:xfrm>
              <a:off x="7005424" y="4303278"/>
              <a:ext cx="1996751" cy="1589937"/>
            </a:xfrm>
            <a:custGeom>
              <a:avLst/>
              <a:gdLst>
                <a:gd name="connsiteX0" fmla="*/ 966651 w 1996751"/>
                <a:gd name="connsiteY0" fmla="*/ 0 h 1589937"/>
                <a:gd name="connsiteX1" fmla="*/ 1298821 w 1996751"/>
                <a:gd name="connsiteY1" fmla="*/ 0 h 1589937"/>
                <a:gd name="connsiteX2" fmla="*/ 1560078 w 1996751"/>
                <a:gd name="connsiteY2" fmla="*/ 70913 h 1589937"/>
                <a:gd name="connsiteX3" fmla="*/ 1694439 w 1996751"/>
                <a:gd name="connsiteY3" fmla="*/ 268722 h 1589937"/>
                <a:gd name="connsiteX4" fmla="*/ 1806406 w 1996751"/>
                <a:gd name="connsiteY4" fmla="*/ 362028 h 1589937"/>
                <a:gd name="connsiteX5" fmla="*/ 1933303 w 1996751"/>
                <a:gd name="connsiteY5" fmla="*/ 552373 h 1589937"/>
                <a:gd name="connsiteX6" fmla="*/ 1996751 w 1996751"/>
                <a:gd name="connsiteY6" fmla="*/ 679269 h 1589937"/>
                <a:gd name="connsiteX7" fmla="*/ 1929570 w 1996751"/>
                <a:gd name="connsiteY7" fmla="*/ 1041297 h 1589937"/>
                <a:gd name="connsiteX8" fmla="*/ 1925838 w 1996751"/>
                <a:gd name="connsiteY8" fmla="*/ 1168193 h 1589937"/>
                <a:gd name="connsiteX9" fmla="*/ 1832532 w 1996751"/>
                <a:gd name="connsiteY9" fmla="*/ 1407057 h 1589937"/>
                <a:gd name="connsiteX10" fmla="*/ 1892248 w 1996751"/>
                <a:gd name="connsiteY10" fmla="*/ 1156996 h 1589937"/>
                <a:gd name="connsiteX11" fmla="*/ 1922106 w 1996751"/>
                <a:gd name="connsiteY11" fmla="*/ 768843 h 1589937"/>
                <a:gd name="connsiteX12" fmla="*/ 1847461 w 1996751"/>
                <a:gd name="connsiteY12" fmla="*/ 541176 h 1589937"/>
                <a:gd name="connsiteX13" fmla="*/ 1735494 w 1996751"/>
                <a:gd name="connsiteY13" fmla="*/ 388154 h 1589937"/>
                <a:gd name="connsiteX14" fmla="*/ 1250302 w 1996751"/>
                <a:gd name="connsiteY14" fmla="*/ 149290 h 1589937"/>
                <a:gd name="connsiteX15" fmla="*/ 947990 w 1996751"/>
                <a:gd name="connsiteY15" fmla="*/ 145558 h 1589937"/>
                <a:gd name="connsiteX16" fmla="*/ 447869 w 1996751"/>
                <a:gd name="connsiteY16" fmla="*/ 473995 h 1589937"/>
                <a:gd name="connsiteX17" fmla="*/ 257525 w 1996751"/>
                <a:gd name="connsiteY17" fmla="*/ 653143 h 1589937"/>
                <a:gd name="connsiteX18" fmla="*/ 108235 w 1996751"/>
                <a:gd name="connsiteY18" fmla="*/ 824826 h 1589937"/>
                <a:gd name="connsiteX19" fmla="*/ 67180 w 1996751"/>
                <a:gd name="connsiteY19" fmla="*/ 1190586 h 1589937"/>
                <a:gd name="connsiteX20" fmla="*/ 182880 w 1996751"/>
                <a:gd name="connsiteY20" fmla="*/ 1589937 h 1589937"/>
                <a:gd name="connsiteX21" fmla="*/ 0 w 1996751"/>
                <a:gd name="connsiteY21" fmla="*/ 1209248 h 1589937"/>
                <a:gd name="connsiteX22" fmla="*/ 18661 w 1996751"/>
                <a:gd name="connsiteY22" fmla="*/ 720324 h 1589937"/>
                <a:gd name="connsiteX23" fmla="*/ 488924 w 1996751"/>
                <a:gd name="connsiteY23" fmla="*/ 287383 h 1589937"/>
                <a:gd name="connsiteX24" fmla="*/ 757645 w 1996751"/>
                <a:gd name="connsiteY24" fmla="*/ 194077 h 1589937"/>
                <a:gd name="connsiteX25" fmla="*/ 966651 w 1996751"/>
                <a:gd name="connsiteY25" fmla="*/ 0 h 1589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996751" h="1589937">
                  <a:moveTo>
                    <a:pt x="966651" y="0"/>
                  </a:moveTo>
                  <a:lnTo>
                    <a:pt x="1298821" y="0"/>
                  </a:lnTo>
                  <a:lnTo>
                    <a:pt x="1560078" y="70913"/>
                  </a:lnTo>
                  <a:lnTo>
                    <a:pt x="1694439" y="268722"/>
                  </a:lnTo>
                  <a:lnTo>
                    <a:pt x="1806406" y="362028"/>
                  </a:lnTo>
                  <a:lnTo>
                    <a:pt x="1933303" y="552373"/>
                  </a:lnTo>
                  <a:lnTo>
                    <a:pt x="1996751" y="679269"/>
                  </a:lnTo>
                  <a:lnTo>
                    <a:pt x="1929570" y="1041297"/>
                  </a:lnTo>
                  <a:lnTo>
                    <a:pt x="1925838" y="1168193"/>
                  </a:lnTo>
                  <a:lnTo>
                    <a:pt x="1832532" y="1407057"/>
                  </a:lnTo>
                  <a:lnTo>
                    <a:pt x="1892248" y="1156996"/>
                  </a:lnTo>
                  <a:lnTo>
                    <a:pt x="1922106" y="768843"/>
                  </a:lnTo>
                  <a:lnTo>
                    <a:pt x="1847461" y="541176"/>
                  </a:lnTo>
                  <a:lnTo>
                    <a:pt x="1735494" y="388154"/>
                  </a:lnTo>
                  <a:lnTo>
                    <a:pt x="1250302" y="149290"/>
                  </a:lnTo>
                  <a:lnTo>
                    <a:pt x="947990" y="145558"/>
                  </a:lnTo>
                  <a:lnTo>
                    <a:pt x="447869" y="473995"/>
                  </a:lnTo>
                  <a:lnTo>
                    <a:pt x="257525" y="653143"/>
                  </a:lnTo>
                  <a:lnTo>
                    <a:pt x="108235" y="824826"/>
                  </a:lnTo>
                  <a:lnTo>
                    <a:pt x="67180" y="1190586"/>
                  </a:lnTo>
                  <a:lnTo>
                    <a:pt x="182880" y="1589937"/>
                  </a:lnTo>
                  <a:lnTo>
                    <a:pt x="0" y="1209248"/>
                  </a:lnTo>
                  <a:lnTo>
                    <a:pt x="18661" y="720324"/>
                  </a:lnTo>
                  <a:lnTo>
                    <a:pt x="488924" y="287383"/>
                  </a:lnTo>
                  <a:lnTo>
                    <a:pt x="757645" y="194077"/>
                  </a:lnTo>
                  <a:lnTo>
                    <a:pt x="966651" y="0"/>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 name="Freeform 1023"/>
            <p:cNvSpPr/>
            <p:nvPr/>
          </p:nvSpPr>
          <p:spPr>
            <a:xfrm>
              <a:off x="9050694" y="4180114"/>
              <a:ext cx="186612" cy="869613"/>
            </a:xfrm>
            <a:custGeom>
              <a:avLst/>
              <a:gdLst>
                <a:gd name="connsiteX0" fmla="*/ 119432 w 186612"/>
                <a:gd name="connsiteY0" fmla="*/ 869613 h 869613"/>
                <a:gd name="connsiteX1" fmla="*/ 186612 w 186612"/>
                <a:gd name="connsiteY1" fmla="*/ 589695 h 869613"/>
                <a:gd name="connsiteX2" fmla="*/ 167951 w 186612"/>
                <a:gd name="connsiteY2" fmla="*/ 291115 h 869613"/>
                <a:gd name="connsiteX3" fmla="*/ 48519 w 186612"/>
                <a:gd name="connsiteY3" fmla="*/ 33590 h 869613"/>
                <a:gd name="connsiteX4" fmla="*/ 0 w 186612"/>
                <a:gd name="connsiteY4" fmla="*/ 0 h 869613"/>
                <a:gd name="connsiteX5" fmla="*/ 0 w 186612"/>
                <a:gd name="connsiteY5" fmla="*/ 44787 h 869613"/>
                <a:gd name="connsiteX6" fmla="*/ 59716 w 186612"/>
                <a:gd name="connsiteY6" fmla="*/ 175416 h 869613"/>
                <a:gd name="connsiteX7" fmla="*/ 115699 w 186612"/>
                <a:gd name="connsiteY7" fmla="*/ 298580 h 869613"/>
                <a:gd name="connsiteX8" fmla="*/ 123164 w 186612"/>
                <a:gd name="connsiteY8" fmla="*/ 488924 h 869613"/>
                <a:gd name="connsiteX9" fmla="*/ 108235 w 186612"/>
                <a:gd name="connsiteY9" fmla="*/ 675537 h 869613"/>
                <a:gd name="connsiteX10" fmla="*/ 119432 w 186612"/>
                <a:gd name="connsiteY10" fmla="*/ 869613 h 869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6612" h="869613">
                  <a:moveTo>
                    <a:pt x="119432" y="869613"/>
                  </a:moveTo>
                  <a:lnTo>
                    <a:pt x="186612" y="589695"/>
                  </a:lnTo>
                  <a:lnTo>
                    <a:pt x="167951" y="291115"/>
                  </a:lnTo>
                  <a:lnTo>
                    <a:pt x="48519" y="33590"/>
                  </a:lnTo>
                  <a:lnTo>
                    <a:pt x="0" y="0"/>
                  </a:lnTo>
                  <a:lnTo>
                    <a:pt x="0" y="44787"/>
                  </a:lnTo>
                  <a:lnTo>
                    <a:pt x="59716" y="175416"/>
                  </a:lnTo>
                  <a:lnTo>
                    <a:pt x="115699" y="298580"/>
                  </a:lnTo>
                  <a:lnTo>
                    <a:pt x="123164" y="488924"/>
                  </a:lnTo>
                  <a:lnTo>
                    <a:pt x="108235" y="675537"/>
                  </a:lnTo>
                  <a:lnTo>
                    <a:pt x="119432" y="869613"/>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5" name="Freeform 1024"/>
            <p:cNvSpPr/>
            <p:nvPr/>
          </p:nvSpPr>
          <p:spPr>
            <a:xfrm>
              <a:off x="6796404" y="3864005"/>
              <a:ext cx="1609941" cy="1085264"/>
            </a:xfrm>
            <a:custGeom>
              <a:avLst/>
              <a:gdLst>
                <a:gd name="connsiteX0" fmla="*/ 1205515 w 1694439"/>
                <a:gd name="connsiteY0" fmla="*/ 0 h 1097280"/>
                <a:gd name="connsiteX1" fmla="*/ 806165 w 1694439"/>
                <a:gd name="connsiteY1" fmla="*/ 55983 h 1097280"/>
                <a:gd name="connsiteX2" fmla="*/ 574766 w 1694439"/>
                <a:gd name="connsiteY2" fmla="*/ 156754 h 1097280"/>
                <a:gd name="connsiteX3" fmla="*/ 335902 w 1694439"/>
                <a:gd name="connsiteY3" fmla="*/ 328437 h 1097280"/>
                <a:gd name="connsiteX4" fmla="*/ 104503 w 1694439"/>
                <a:gd name="connsiteY4" fmla="*/ 571033 h 1097280"/>
                <a:gd name="connsiteX5" fmla="*/ 74645 w 1694439"/>
                <a:gd name="connsiteY5" fmla="*/ 615820 h 1097280"/>
                <a:gd name="connsiteX6" fmla="*/ 0 w 1694439"/>
                <a:gd name="connsiteY6" fmla="*/ 921864 h 1097280"/>
                <a:gd name="connsiteX7" fmla="*/ 0 w 1694439"/>
                <a:gd name="connsiteY7" fmla="*/ 1097280 h 1097280"/>
                <a:gd name="connsiteX8" fmla="*/ 37322 w 1694439"/>
                <a:gd name="connsiteY8" fmla="*/ 921864 h 1097280"/>
                <a:gd name="connsiteX9" fmla="*/ 175415 w 1694439"/>
                <a:gd name="connsiteY9" fmla="*/ 571033 h 1097280"/>
                <a:gd name="connsiteX10" fmla="*/ 399350 w 1694439"/>
                <a:gd name="connsiteY10" fmla="*/ 350831 h 1097280"/>
                <a:gd name="connsiteX11" fmla="*/ 694198 w 1694439"/>
                <a:gd name="connsiteY11" fmla="*/ 197809 h 1097280"/>
                <a:gd name="connsiteX12" fmla="*/ 1037564 w 1694439"/>
                <a:gd name="connsiteY12" fmla="*/ 111967 h 1097280"/>
                <a:gd name="connsiteX13" fmla="*/ 1156996 w 1694439"/>
                <a:gd name="connsiteY13" fmla="*/ 97038 h 1097280"/>
                <a:gd name="connsiteX14" fmla="*/ 1418253 w 1694439"/>
                <a:gd name="connsiteY14" fmla="*/ 22393 h 1097280"/>
                <a:gd name="connsiteX15" fmla="*/ 1694439 w 1694439"/>
                <a:gd name="connsiteY15" fmla="*/ 18661 h 1097280"/>
                <a:gd name="connsiteX16" fmla="*/ 1205515 w 1694439"/>
                <a:gd name="connsiteY16" fmla="*/ 0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94439" h="1097280">
                  <a:moveTo>
                    <a:pt x="1205515" y="0"/>
                  </a:moveTo>
                  <a:lnTo>
                    <a:pt x="806165" y="55983"/>
                  </a:lnTo>
                  <a:lnTo>
                    <a:pt x="574766" y="156754"/>
                  </a:lnTo>
                  <a:lnTo>
                    <a:pt x="335902" y="328437"/>
                  </a:lnTo>
                  <a:lnTo>
                    <a:pt x="104503" y="571033"/>
                  </a:lnTo>
                  <a:lnTo>
                    <a:pt x="74645" y="615820"/>
                  </a:lnTo>
                  <a:lnTo>
                    <a:pt x="0" y="921864"/>
                  </a:lnTo>
                  <a:lnTo>
                    <a:pt x="0" y="1097280"/>
                  </a:lnTo>
                  <a:lnTo>
                    <a:pt x="37322" y="921864"/>
                  </a:lnTo>
                  <a:lnTo>
                    <a:pt x="175415" y="571033"/>
                  </a:lnTo>
                  <a:lnTo>
                    <a:pt x="399350" y="350831"/>
                  </a:lnTo>
                  <a:lnTo>
                    <a:pt x="694198" y="197809"/>
                  </a:lnTo>
                  <a:lnTo>
                    <a:pt x="1037564" y="111967"/>
                  </a:lnTo>
                  <a:lnTo>
                    <a:pt x="1156996" y="97038"/>
                  </a:lnTo>
                  <a:lnTo>
                    <a:pt x="1418253" y="22393"/>
                  </a:lnTo>
                  <a:lnTo>
                    <a:pt x="1694439" y="18661"/>
                  </a:lnTo>
                  <a:lnTo>
                    <a:pt x="1205515" y="0"/>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7" name="Freeform 1026"/>
            <p:cNvSpPr/>
            <p:nvPr/>
          </p:nvSpPr>
          <p:spPr>
            <a:xfrm>
              <a:off x="6832756" y="5385423"/>
              <a:ext cx="605860" cy="897571"/>
            </a:xfrm>
            <a:custGeom>
              <a:avLst/>
              <a:gdLst>
                <a:gd name="connsiteX0" fmla="*/ 0 w 605860"/>
                <a:gd name="connsiteY0" fmla="*/ 0 h 897571"/>
                <a:gd name="connsiteX1" fmla="*/ 134635 w 605860"/>
                <a:gd name="connsiteY1" fmla="*/ 269271 h 897571"/>
                <a:gd name="connsiteX2" fmla="*/ 319759 w 605860"/>
                <a:gd name="connsiteY2" fmla="*/ 549762 h 897571"/>
                <a:gd name="connsiteX3" fmla="*/ 409516 w 605860"/>
                <a:gd name="connsiteY3" fmla="*/ 734886 h 897571"/>
                <a:gd name="connsiteX4" fmla="*/ 600250 w 605860"/>
                <a:gd name="connsiteY4" fmla="*/ 790984 h 897571"/>
                <a:gd name="connsiteX5" fmla="*/ 605860 w 605860"/>
                <a:gd name="connsiteY5" fmla="*/ 891961 h 897571"/>
                <a:gd name="connsiteX6" fmla="*/ 488054 w 605860"/>
                <a:gd name="connsiteY6" fmla="*/ 897571 h 897571"/>
                <a:gd name="connsiteX7" fmla="*/ 443175 w 605860"/>
                <a:gd name="connsiteY7" fmla="*/ 886351 h 897571"/>
                <a:gd name="connsiteX8" fmla="*/ 230002 w 605860"/>
                <a:gd name="connsiteY8" fmla="*/ 572202 h 897571"/>
                <a:gd name="connsiteX9" fmla="*/ 56098 w 605860"/>
                <a:gd name="connsiteY9" fmla="*/ 252442 h 897571"/>
                <a:gd name="connsiteX10" fmla="*/ 0 w 605860"/>
                <a:gd name="connsiteY10" fmla="*/ 0 h 897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5860" h="897571">
                  <a:moveTo>
                    <a:pt x="0" y="0"/>
                  </a:moveTo>
                  <a:lnTo>
                    <a:pt x="134635" y="269271"/>
                  </a:lnTo>
                  <a:lnTo>
                    <a:pt x="319759" y="549762"/>
                  </a:lnTo>
                  <a:lnTo>
                    <a:pt x="409516" y="734886"/>
                  </a:lnTo>
                  <a:lnTo>
                    <a:pt x="600250" y="790984"/>
                  </a:lnTo>
                  <a:lnTo>
                    <a:pt x="605860" y="891961"/>
                  </a:lnTo>
                  <a:lnTo>
                    <a:pt x="488054" y="897571"/>
                  </a:lnTo>
                  <a:lnTo>
                    <a:pt x="443175" y="886351"/>
                  </a:lnTo>
                  <a:lnTo>
                    <a:pt x="230002" y="572202"/>
                  </a:lnTo>
                  <a:lnTo>
                    <a:pt x="56098" y="252442"/>
                  </a:lnTo>
                  <a:lnTo>
                    <a:pt x="0" y="0"/>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8" name="Freeform 1027"/>
            <p:cNvSpPr/>
            <p:nvPr/>
          </p:nvSpPr>
          <p:spPr>
            <a:xfrm>
              <a:off x="8577409" y="5806160"/>
              <a:ext cx="420736" cy="521712"/>
            </a:xfrm>
            <a:custGeom>
              <a:avLst/>
              <a:gdLst>
                <a:gd name="connsiteX0" fmla="*/ 16829 w 420736"/>
                <a:gd name="connsiteY0" fmla="*/ 521712 h 521712"/>
                <a:gd name="connsiteX1" fmla="*/ 84147 w 420736"/>
                <a:gd name="connsiteY1" fmla="*/ 448785 h 521712"/>
                <a:gd name="connsiteX2" fmla="*/ 145855 w 420736"/>
                <a:gd name="connsiteY2" fmla="*/ 448785 h 521712"/>
                <a:gd name="connsiteX3" fmla="*/ 218782 w 420736"/>
                <a:gd name="connsiteY3" fmla="*/ 499273 h 521712"/>
                <a:gd name="connsiteX4" fmla="*/ 224392 w 420736"/>
                <a:gd name="connsiteY4" fmla="*/ 420736 h 521712"/>
                <a:gd name="connsiteX5" fmla="*/ 314149 w 420736"/>
                <a:gd name="connsiteY5" fmla="*/ 213173 h 521712"/>
                <a:gd name="connsiteX6" fmla="*/ 420736 w 420736"/>
                <a:gd name="connsiteY6" fmla="*/ 0 h 521712"/>
                <a:gd name="connsiteX7" fmla="*/ 263661 w 420736"/>
                <a:gd name="connsiteY7" fmla="*/ 162684 h 521712"/>
                <a:gd name="connsiteX8" fmla="*/ 0 w 420736"/>
                <a:gd name="connsiteY8" fmla="*/ 403906 h 521712"/>
                <a:gd name="connsiteX9" fmla="*/ 16829 w 420736"/>
                <a:gd name="connsiteY9" fmla="*/ 521712 h 521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0736" h="521712">
                  <a:moveTo>
                    <a:pt x="16829" y="521712"/>
                  </a:moveTo>
                  <a:lnTo>
                    <a:pt x="84147" y="448785"/>
                  </a:lnTo>
                  <a:lnTo>
                    <a:pt x="145855" y="448785"/>
                  </a:lnTo>
                  <a:lnTo>
                    <a:pt x="218782" y="499273"/>
                  </a:lnTo>
                  <a:lnTo>
                    <a:pt x="224392" y="420736"/>
                  </a:lnTo>
                  <a:lnTo>
                    <a:pt x="314149" y="213173"/>
                  </a:lnTo>
                  <a:lnTo>
                    <a:pt x="420736" y="0"/>
                  </a:lnTo>
                  <a:lnTo>
                    <a:pt x="263661" y="162684"/>
                  </a:lnTo>
                  <a:lnTo>
                    <a:pt x="0" y="403906"/>
                  </a:lnTo>
                  <a:lnTo>
                    <a:pt x="16829" y="521712"/>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9" name="Freeform 1028"/>
            <p:cNvSpPr/>
            <p:nvPr/>
          </p:nvSpPr>
          <p:spPr>
            <a:xfrm>
              <a:off x="7438616" y="6103480"/>
              <a:ext cx="891961" cy="179514"/>
            </a:xfrm>
            <a:custGeom>
              <a:avLst/>
              <a:gdLst>
                <a:gd name="connsiteX0" fmla="*/ 28049 w 891961"/>
                <a:gd name="connsiteY0" fmla="*/ 179514 h 179514"/>
                <a:gd name="connsiteX1" fmla="*/ 134636 w 891961"/>
                <a:gd name="connsiteY1" fmla="*/ 33659 h 179514"/>
                <a:gd name="connsiteX2" fmla="*/ 314150 w 891961"/>
                <a:gd name="connsiteY2" fmla="*/ 61708 h 179514"/>
                <a:gd name="connsiteX3" fmla="*/ 431956 w 891961"/>
                <a:gd name="connsiteY3" fmla="*/ 134635 h 179514"/>
                <a:gd name="connsiteX4" fmla="*/ 549762 w 891961"/>
                <a:gd name="connsiteY4" fmla="*/ 134635 h 179514"/>
                <a:gd name="connsiteX5" fmla="*/ 712447 w 891961"/>
                <a:gd name="connsiteY5" fmla="*/ 179514 h 179514"/>
                <a:gd name="connsiteX6" fmla="*/ 774155 w 891961"/>
                <a:gd name="connsiteY6" fmla="*/ 173904 h 179514"/>
                <a:gd name="connsiteX7" fmla="*/ 858302 w 891961"/>
                <a:gd name="connsiteY7" fmla="*/ 112196 h 179514"/>
                <a:gd name="connsiteX8" fmla="*/ 891961 w 891961"/>
                <a:gd name="connsiteY8" fmla="*/ 61708 h 179514"/>
                <a:gd name="connsiteX9" fmla="*/ 774155 w 891961"/>
                <a:gd name="connsiteY9" fmla="*/ 78537 h 179514"/>
                <a:gd name="connsiteX10" fmla="*/ 504883 w 891961"/>
                <a:gd name="connsiteY10" fmla="*/ 61708 h 179514"/>
                <a:gd name="connsiteX11" fmla="*/ 258051 w 891961"/>
                <a:gd name="connsiteY11" fmla="*/ 11219 h 179514"/>
                <a:gd name="connsiteX12" fmla="*/ 89757 w 891961"/>
                <a:gd name="connsiteY12" fmla="*/ 0 h 179514"/>
                <a:gd name="connsiteX13" fmla="*/ 0 w 891961"/>
                <a:gd name="connsiteY13" fmla="*/ 106586 h 179514"/>
                <a:gd name="connsiteX14" fmla="*/ 28049 w 891961"/>
                <a:gd name="connsiteY14" fmla="*/ 179514 h 17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91961" h="179514">
                  <a:moveTo>
                    <a:pt x="28049" y="179514"/>
                  </a:moveTo>
                  <a:lnTo>
                    <a:pt x="134636" y="33659"/>
                  </a:lnTo>
                  <a:lnTo>
                    <a:pt x="314150" y="61708"/>
                  </a:lnTo>
                  <a:lnTo>
                    <a:pt x="431956" y="134635"/>
                  </a:lnTo>
                  <a:lnTo>
                    <a:pt x="549762" y="134635"/>
                  </a:lnTo>
                  <a:lnTo>
                    <a:pt x="712447" y="179514"/>
                  </a:lnTo>
                  <a:lnTo>
                    <a:pt x="774155" y="173904"/>
                  </a:lnTo>
                  <a:lnTo>
                    <a:pt x="858302" y="112196"/>
                  </a:lnTo>
                  <a:lnTo>
                    <a:pt x="891961" y="61708"/>
                  </a:lnTo>
                  <a:lnTo>
                    <a:pt x="774155" y="78537"/>
                  </a:lnTo>
                  <a:lnTo>
                    <a:pt x="504883" y="61708"/>
                  </a:lnTo>
                  <a:lnTo>
                    <a:pt x="258051" y="11219"/>
                  </a:lnTo>
                  <a:lnTo>
                    <a:pt x="89757" y="0"/>
                  </a:lnTo>
                  <a:lnTo>
                    <a:pt x="0" y="106586"/>
                  </a:lnTo>
                  <a:lnTo>
                    <a:pt x="28049" y="179514"/>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0" name="Freeform 1029"/>
            <p:cNvSpPr/>
            <p:nvPr/>
          </p:nvSpPr>
          <p:spPr>
            <a:xfrm>
              <a:off x="7180564" y="5851038"/>
              <a:ext cx="308540" cy="291710"/>
            </a:xfrm>
            <a:custGeom>
              <a:avLst/>
              <a:gdLst>
                <a:gd name="connsiteX0" fmla="*/ 0 w 308540"/>
                <a:gd name="connsiteY0" fmla="*/ 0 h 291710"/>
                <a:gd name="connsiteX1" fmla="*/ 44879 w 308540"/>
                <a:gd name="connsiteY1" fmla="*/ 61708 h 291710"/>
                <a:gd name="connsiteX2" fmla="*/ 291711 w 308540"/>
                <a:gd name="connsiteY2" fmla="*/ 201953 h 291710"/>
                <a:gd name="connsiteX3" fmla="*/ 308540 w 308540"/>
                <a:gd name="connsiteY3" fmla="*/ 235612 h 291710"/>
                <a:gd name="connsiteX4" fmla="*/ 291711 w 308540"/>
                <a:gd name="connsiteY4" fmla="*/ 291710 h 291710"/>
                <a:gd name="connsiteX5" fmla="*/ 241223 w 308540"/>
                <a:gd name="connsiteY5" fmla="*/ 286101 h 291710"/>
                <a:gd name="connsiteX6" fmla="*/ 117807 w 308540"/>
                <a:gd name="connsiteY6" fmla="*/ 168295 h 291710"/>
                <a:gd name="connsiteX7" fmla="*/ 50489 w 308540"/>
                <a:gd name="connsiteY7" fmla="*/ 100977 h 291710"/>
                <a:gd name="connsiteX8" fmla="*/ 0 w 308540"/>
                <a:gd name="connsiteY8" fmla="*/ 0 h 291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8540" h="291710">
                  <a:moveTo>
                    <a:pt x="0" y="0"/>
                  </a:moveTo>
                  <a:lnTo>
                    <a:pt x="44879" y="61708"/>
                  </a:lnTo>
                  <a:lnTo>
                    <a:pt x="291711" y="201953"/>
                  </a:lnTo>
                  <a:lnTo>
                    <a:pt x="308540" y="235612"/>
                  </a:lnTo>
                  <a:lnTo>
                    <a:pt x="291711" y="291710"/>
                  </a:lnTo>
                  <a:lnTo>
                    <a:pt x="241223" y="286101"/>
                  </a:lnTo>
                  <a:lnTo>
                    <a:pt x="117807" y="168295"/>
                  </a:lnTo>
                  <a:lnTo>
                    <a:pt x="50489" y="100977"/>
                  </a:lnTo>
                  <a:lnTo>
                    <a:pt x="0" y="0"/>
                  </a:lnTo>
                  <a:close/>
                </a:path>
              </a:pathLst>
            </a:cu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1" name="Freeform 1030"/>
            <p:cNvSpPr/>
            <p:nvPr/>
          </p:nvSpPr>
          <p:spPr>
            <a:xfrm>
              <a:off x="8151063" y="5974454"/>
              <a:ext cx="471224" cy="370248"/>
            </a:xfrm>
            <a:custGeom>
              <a:avLst/>
              <a:gdLst>
                <a:gd name="connsiteX0" fmla="*/ 0 w 471224"/>
                <a:gd name="connsiteY0" fmla="*/ 370248 h 370248"/>
                <a:gd name="connsiteX1" fmla="*/ 84147 w 471224"/>
                <a:gd name="connsiteY1" fmla="*/ 319759 h 370248"/>
                <a:gd name="connsiteX2" fmla="*/ 140245 w 471224"/>
                <a:gd name="connsiteY2" fmla="*/ 314150 h 370248"/>
                <a:gd name="connsiteX3" fmla="*/ 252441 w 471224"/>
                <a:gd name="connsiteY3" fmla="*/ 269271 h 370248"/>
                <a:gd name="connsiteX4" fmla="*/ 471224 w 471224"/>
                <a:gd name="connsiteY4" fmla="*/ 0 h 370248"/>
                <a:gd name="connsiteX5" fmla="*/ 269271 w 471224"/>
                <a:gd name="connsiteY5" fmla="*/ 134636 h 370248"/>
                <a:gd name="connsiteX6" fmla="*/ 162684 w 471224"/>
                <a:gd name="connsiteY6" fmla="*/ 168294 h 370248"/>
                <a:gd name="connsiteX7" fmla="*/ 117806 w 471224"/>
                <a:gd name="connsiteY7" fmla="*/ 246832 h 370248"/>
                <a:gd name="connsiteX8" fmla="*/ 0 w 471224"/>
                <a:gd name="connsiteY8" fmla="*/ 370248 h 370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1224" h="370248">
                  <a:moveTo>
                    <a:pt x="0" y="370248"/>
                  </a:moveTo>
                  <a:lnTo>
                    <a:pt x="84147" y="319759"/>
                  </a:lnTo>
                  <a:lnTo>
                    <a:pt x="140245" y="314150"/>
                  </a:lnTo>
                  <a:lnTo>
                    <a:pt x="252441" y="269271"/>
                  </a:lnTo>
                  <a:lnTo>
                    <a:pt x="471224" y="0"/>
                  </a:lnTo>
                  <a:lnTo>
                    <a:pt x="269271" y="134636"/>
                  </a:lnTo>
                  <a:lnTo>
                    <a:pt x="162684" y="168294"/>
                  </a:lnTo>
                  <a:lnTo>
                    <a:pt x="117806" y="246832"/>
                  </a:lnTo>
                  <a:lnTo>
                    <a:pt x="0" y="37024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2" name="Freeform 1031"/>
            <p:cNvSpPr/>
            <p:nvPr/>
          </p:nvSpPr>
          <p:spPr>
            <a:xfrm>
              <a:off x="7775205" y="6182017"/>
              <a:ext cx="431956" cy="342199"/>
            </a:xfrm>
            <a:custGeom>
              <a:avLst/>
              <a:gdLst>
                <a:gd name="connsiteX0" fmla="*/ 403907 w 431956"/>
                <a:gd name="connsiteY0" fmla="*/ 342199 h 342199"/>
                <a:gd name="connsiteX1" fmla="*/ 392687 w 431956"/>
                <a:gd name="connsiteY1" fmla="*/ 151465 h 342199"/>
                <a:gd name="connsiteX2" fmla="*/ 431956 w 431956"/>
                <a:gd name="connsiteY2" fmla="*/ 95367 h 342199"/>
                <a:gd name="connsiteX3" fmla="*/ 336589 w 431956"/>
                <a:gd name="connsiteY3" fmla="*/ 56098 h 342199"/>
                <a:gd name="connsiteX4" fmla="*/ 213173 w 431956"/>
                <a:gd name="connsiteY4" fmla="*/ 61708 h 342199"/>
                <a:gd name="connsiteX5" fmla="*/ 123416 w 431956"/>
                <a:gd name="connsiteY5" fmla="*/ 50489 h 342199"/>
                <a:gd name="connsiteX6" fmla="*/ 0 w 431956"/>
                <a:gd name="connsiteY6" fmla="*/ 0 h 342199"/>
                <a:gd name="connsiteX7" fmla="*/ 106586 w 431956"/>
                <a:gd name="connsiteY7" fmla="*/ 100977 h 342199"/>
                <a:gd name="connsiteX8" fmla="*/ 342199 w 431956"/>
                <a:gd name="connsiteY8" fmla="*/ 246832 h 342199"/>
                <a:gd name="connsiteX9" fmla="*/ 403907 w 431956"/>
                <a:gd name="connsiteY9" fmla="*/ 342199 h 342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1956" h="342199">
                  <a:moveTo>
                    <a:pt x="403907" y="342199"/>
                  </a:moveTo>
                  <a:lnTo>
                    <a:pt x="392687" y="151465"/>
                  </a:lnTo>
                  <a:lnTo>
                    <a:pt x="431956" y="95367"/>
                  </a:lnTo>
                  <a:lnTo>
                    <a:pt x="336589" y="56098"/>
                  </a:lnTo>
                  <a:lnTo>
                    <a:pt x="213173" y="61708"/>
                  </a:lnTo>
                  <a:lnTo>
                    <a:pt x="123416" y="50489"/>
                  </a:lnTo>
                  <a:lnTo>
                    <a:pt x="0" y="0"/>
                  </a:lnTo>
                  <a:lnTo>
                    <a:pt x="106586" y="100977"/>
                  </a:lnTo>
                  <a:lnTo>
                    <a:pt x="342199" y="246832"/>
                  </a:lnTo>
                  <a:lnTo>
                    <a:pt x="403907" y="342199"/>
                  </a:lnTo>
                  <a:close/>
                </a:path>
              </a:pathLst>
            </a:custGeom>
            <a:solidFill>
              <a:schemeClr val="tx1">
                <a:lumMod val="65000"/>
                <a:lumOff val="35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4" name="Rectangle 203">
            <a:hlinkClick r:id="rId3"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4" action="ppaction://hlinksldjump"/>
          </p:cNvPr>
          <p:cNvPicPr>
            <a:picLocks noChangeAspect="1"/>
          </p:cNvPicPr>
          <p:nvPr/>
        </p:nvPicPr>
        <p:blipFill rotWithShape="1">
          <a:blip r:embed="rId5"/>
          <a:srcRect l="33456" t="24479" r="17789" b="10937"/>
          <a:stretch/>
        </p:blipFill>
        <p:spPr>
          <a:xfrm>
            <a:off x="9677399" y="8439150"/>
            <a:ext cx="1440000" cy="1072432"/>
          </a:xfrm>
          <a:prstGeom prst="rect">
            <a:avLst/>
          </a:prstGeom>
        </p:spPr>
      </p:pic>
      <p:pic>
        <p:nvPicPr>
          <p:cNvPr id="5" name="Picture 4">
            <a:hlinkClick r:id="rId6" action="ppaction://hlinksldjump"/>
          </p:cNvPr>
          <p:cNvPicPr>
            <a:picLocks noChangeAspect="1"/>
          </p:cNvPicPr>
          <p:nvPr/>
        </p:nvPicPr>
        <p:blipFill rotWithShape="1">
          <a:blip r:embed="rId7"/>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697647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7" name="Straight Connector 96"/>
          <p:cNvCxnSpPr/>
          <p:nvPr/>
        </p:nvCxnSpPr>
        <p:spPr>
          <a:xfrm>
            <a:off x="0" y="5499586"/>
            <a:ext cx="12973502" cy="0"/>
          </a:xfrm>
          <a:prstGeom prst="line">
            <a:avLst/>
          </a:prstGeom>
          <a:ln>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8473753" y="2561692"/>
            <a:ext cx="2784497" cy="5515536"/>
            <a:chOff x="10183067" y="4181229"/>
            <a:chExt cx="1796462" cy="3558435"/>
          </a:xfrm>
        </p:grpSpPr>
        <p:grpSp>
          <p:nvGrpSpPr>
            <p:cNvPr id="6" name="Group 5"/>
            <p:cNvGrpSpPr/>
            <p:nvPr/>
          </p:nvGrpSpPr>
          <p:grpSpPr>
            <a:xfrm>
              <a:off x="11480662" y="5856512"/>
              <a:ext cx="436412" cy="709612"/>
              <a:chOff x="11429281" y="5582051"/>
              <a:chExt cx="436412" cy="709612"/>
            </a:xfrm>
          </p:grpSpPr>
          <p:sp>
            <p:nvSpPr>
              <p:cNvPr id="93" name="Freeform 92"/>
              <p:cNvSpPr/>
              <p:nvPr/>
            </p:nvSpPr>
            <p:spPr>
              <a:xfrm>
                <a:off x="11429281" y="5582051"/>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Freeform 93"/>
              <p:cNvSpPr/>
              <p:nvPr/>
            </p:nvSpPr>
            <p:spPr>
              <a:xfrm>
                <a:off x="11489598" y="562817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Freeform 94"/>
              <p:cNvSpPr/>
              <p:nvPr/>
            </p:nvSpPr>
            <p:spPr>
              <a:xfrm>
                <a:off x="11606684" y="559624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p:cNvGrpSpPr/>
            <p:nvPr/>
          </p:nvGrpSpPr>
          <p:grpSpPr>
            <a:xfrm>
              <a:off x="10820960" y="7455468"/>
              <a:ext cx="1033148" cy="284196"/>
              <a:chOff x="4224338" y="4626769"/>
              <a:chExt cx="1462972" cy="402431"/>
            </a:xfrm>
            <a:solidFill>
              <a:schemeClr val="tx1"/>
            </a:solidFill>
          </p:grpSpPr>
          <p:sp>
            <p:nvSpPr>
              <p:cNvPr id="91" name="Freeform 90"/>
              <p:cNvSpPr/>
              <p:nvPr/>
            </p:nvSpPr>
            <p:spPr>
              <a:xfrm>
                <a:off x="4224338" y="4648200"/>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p:cNvSpPr/>
              <p:nvPr/>
            </p:nvSpPr>
            <p:spPr>
              <a:xfrm rot="20887215">
                <a:off x="5068185" y="4626769"/>
                <a:ext cx="619125" cy="381000"/>
              </a:xfrm>
              <a:custGeom>
                <a:avLst/>
                <a:gdLst>
                  <a:gd name="connsiteX0" fmla="*/ 338137 w 619125"/>
                  <a:gd name="connsiteY0" fmla="*/ 0 h 381000"/>
                  <a:gd name="connsiteX1" fmla="*/ 233362 w 619125"/>
                  <a:gd name="connsiteY1" fmla="*/ 100013 h 381000"/>
                  <a:gd name="connsiteX2" fmla="*/ 133350 w 619125"/>
                  <a:gd name="connsiteY2" fmla="*/ 176213 h 381000"/>
                  <a:gd name="connsiteX3" fmla="*/ 28575 w 619125"/>
                  <a:gd name="connsiteY3" fmla="*/ 252413 h 381000"/>
                  <a:gd name="connsiteX4" fmla="*/ 0 w 619125"/>
                  <a:gd name="connsiteY4" fmla="*/ 295275 h 381000"/>
                  <a:gd name="connsiteX5" fmla="*/ 28575 w 619125"/>
                  <a:gd name="connsiteY5" fmla="*/ 314325 h 381000"/>
                  <a:gd name="connsiteX6" fmla="*/ 38100 w 619125"/>
                  <a:gd name="connsiteY6" fmla="*/ 347663 h 381000"/>
                  <a:gd name="connsiteX7" fmla="*/ 123825 w 619125"/>
                  <a:gd name="connsiteY7" fmla="*/ 376238 h 381000"/>
                  <a:gd name="connsiteX8" fmla="*/ 195262 w 619125"/>
                  <a:gd name="connsiteY8" fmla="*/ 381000 h 381000"/>
                  <a:gd name="connsiteX9" fmla="*/ 333375 w 619125"/>
                  <a:gd name="connsiteY9" fmla="*/ 338138 h 381000"/>
                  <a:gd name="connsiteX10" fmla="*/ 428625 w 619125"/>
                  <a:gd name="connsiteY10" fmla="*/ 266700 h 381000"/>
                  <a:gd name="connsiteX11" fmla="*/ 523875 w 619125"/>
                  <a:gd name="connsiteY11" fmla="*/ 252413 h 381000"/>
                  <a:gd name="connsiteX12" fmla="*/ 585787 w 619125"/>
                  <a:gd name="connsiteY12" fmla="*/ 219075 h 381000"/>
                  <a:gd name="connsiteX13" fmla="*/ 619125 w 619125"/>
                  <a:gd name="connsiteY13" fmla="*/ 185738 h 381000"/>
                  <a:gd name="connsiteX14" fmla="*/ 609600 w 619125"/>
                  <a:gd name="connsiteY14" fmla="*/ 104775 h 381000"/>
                  <a:gd name="connsiteX15" fmla="*/ 576262 w 619125"/>
                  <a:gd name="connsiteY15" fmla="*/ 42863 h 381000"/>
                  <a:gd name="connsiteX16" fmla="*/ 500062 w 619125"/>
                  <a:gd name="connsiteY16" fmla="*/ 42863 h 381000"/>
                  <a:gd name="connsiteX17" fmla="*/ 338137 w 619125"/>
                  <a:gd name="connsiteY17" fmla="*/ 0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381000">
                    <a:moveTo>
                      <a:pt x="338137" y="0"/>
                    </a:moveTo>
                    <a:lnTo>
                      <a:pt x="233362" y="100013"/>
                    </a:lnTo>
                    <a:lnTo>
                      <a:pt x="133350" y="176213"/>
                    </a:lnTo>
                    <a:lnTo>
                      <a:pt x="28575" y="252413"/>
                    </a:lnTo>
                    <a:lnTo>
                      <a:pt x="0" y="295275"/>
                    </a:lnTo>
                    <a:lnTo>
                      <a:pt x="28575" y="314325"/>
                    </a:lnTo>
                    <a:lnTo>
                      <a:pt x="38100" y="347663"/>
                    </a:lnTo>
                    <a:lnTo>
                      <a:pt x="123825" y="376238"/>
                    </a:lnTo>
                    <a:lnTo>
                      <a:pt x="195262" y="381000"/>
                    </a:lnTo>
                    <a:lnTo>
                      <a:pt x="333375" y="338138"/>
                    </a:lnTo>
                    <a:lnTo>
                      <a:pt x="428625" y="266700"/>
                    </a:lnTo>
                    <a:lnTo>
                      <a:pt x="523875" y="252413"/>
                    </a:lnTo>
                    <a:lnTo>
                      <a:pt x="585787" y="219075"/>
                    </a:lnTo>
                    <a:lnTo>
                      <a:pt x="619125" y="185738"/>
                    </a:lnTo>
                    <a:lnTo>
                      <a:pt x="609600" y="104775"/>
                    </a:lnTo>
                    <a:lnTo>
                      <a:pt x="576262" y="42863"/>
                    </a:lnTo>
                    <a:lnTo>
                      <a:pt x="500062" y="42863"/>
                    </a:lnTo>
                    <a:lnTo>
                      <a:pt x="338137" y="0"/>
                    </a:lnTo>
                    <a:close/>
                  </a:path>
                </a:pathLst>
              </a:cu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 name="Group 7"/>
            <p:cNvGrpSpPr/>
            <p:nvPr/>
          </p:nvGrpSpPr>
          <p:grpSpPr>
            <a:xfrm>
              <a:off x="10933555" y="5230804"/>
              <a:ext cx="779738" cy="908459"/>
              <a:chOff x="4297094" y="1517301"/>
              <a:chExt cx="1104135" cy="1286409"/>
            </a:xfrm>
          </p:grpSpPr>
          <p:grpSp>
            <p:nvGrpSpPr>
              <p:cNvPr id="82" name="Group 81"/>
              <p:cNvGrpSpPr/>
              <p:nvPr/>
            </p:nvGrpSpPr>
            <p:grpSpPr>
              <a:xfrm>
                <a:off x="4783255" y="1798875"/>
                <a:ext cx="617974" cy="1004835"/>
                <a:chOff x="4783255" y="1798875"/>
                <a:chExt cx="617974" cy="1004835"/>
              </a:xfrm>
            </p:grpSpPr>
            <p:sp>
              <p:nvSpPr>
                <p:cNvPr id="88" name="Freeform 87"/>
                <p:cNvSpPr/>
                <p:nvPr/>
              </p:nvSpPr>
              <p:spPr>
                <a:xfrm>
                  <a:off x="4783255" y="1798875"/>
                  <a:ext cx="617974" cy="1004835"/>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Freeform 88"/>
                <p:cNvSpPr/>
                <p:nvPr/>
              </p:nvSpPr>
              <p:spPr>
                <a:xfrm>
                  <a:off x="4868666" y="1864189"/>
                  <a:ext cx="381837" cy="828988"/>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Freeform 89"/>
                <p:cNvSpPr/>
                <p:nvPr/>
              </p:nvSpPr>
              <p:spPr>
                <a:xfrm>
                  <a:off x="5034463" y="1818971"/>
                  <a:ext cx="301451" cy="58280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3" name="Group 82"/>
              <p:cNvGrpSpPr/>
              <p:nvPr/>
            </p:nvGrpSpPr>
            <p:grpSpPr>
              <a:xfrm>
                <a:off x="4297094" y="1517301"/>
                <a:ext cx="658167" cy="1004836"/>
                <a:chOff x="4297094" y="1517301"/>
                <a:chExt cx="658167" cy="1004836"/>
              </a:xfrm>
            </p:grpSpPr>
            <p:sp>
              <p:nvSpPr>
                <p:cNvPr id="84" name="Freeform 83"/>
                <p:cNvSpPr/>
                <p:nvPr/>
              </p:nvSpPr>
              <p:spPr>
                <a:xfrm>
                  <a:off x="4297094" y="1517301"/>
                  <a:ext cx="658167" cy="1004836"/>
                </a:xfrm>
                <a:custGeom>
                  <a:avLst/>
                  <a:gdLst>
                    <a:gd name="connsiteX0" fmla="*/ 276329 w 658167"/>
                    <a:gd name="connsiteY0" fmla="*/ 0 h 1004835"/>
                    <a:gd name="connsiteX1" fmla="*/ 140677 w 658167"/>
                    <a:gd name="connsiteY1" fmla="*/ 130629 h 1004835"/>
                    <a:gd name="connsiteX2" fmla="*/ 95459 w 658167"/>
                    <a:gd name="connsiteY2" fmla="*/ 271306 h 1004835"/>
                    <a:gd name="connsiteX3" fmla="*/ 90435 w 658167"/>
                    <a:gd name="connsiteY3" fmla="*/ 467248 h 1004835"/>
                    <a:gd name="connsiteX4" fmla="*/ 135652 w 658167"/>
                    <a:gd name="connsiteY4" fmla="*/ 718457 h 1004835"/>
                    <a:gd name="connsiteX5" fmla="*/ 100483 w 658167"/>
                    <a:gd name="connsiteY5" fmla="*/ 854110 h 1004835"/>
                    <a:gd name="connsiteX6" fmla="*/ 40193 w 658167"/>
                    <a:gd name="connsiteY6" fmla="*/ 889279 h 1004835"/>
                    <a:gd name="connsiteX7" fmla="*/ 0 w 658167"/>
                    <a:gd name="connsiteY7" fmla="*/ 894303 h 1004835"/>
                    <a:gd name="connsiteX8" fmla="*/ 75362 w 658167"/>
                    <a:gd name="connsiteY8" fmla="*/ 904352 h 1004835"/>
                    <a:gd name="connsiteX9" fmla="*/ 125604 w 658167"/>
                    <a:gd name="connsiteY9" fmla="*/ 894303 h 1004835"/>
                    <a:gd name="connsiteX10" fmla="*/ 216039 w 658167"/>
                    <a:gd name="connsiteY10" fmla="*/ 854110 h 1004835"/>
                    <a:gd name="connsiteX11" fmla="*/ 236136 w 658167"/>
                    <a:gd name="connsiteY11" fmla="*/ 834013 h 1004835"/>
                    <a:gd name="connsiteX12" fmla="*/ 236136 w 658167"/>
                    <a:gd name="connsiteY12" fmla="*/ 889279 h 1004835"/>
                    <a:gd name="connsiteX13" fmla="*/ 216039 w 658167"/>
                    <a:gd name="connsiteY13" fmla="*/ 949569 h 1004835"/>
                    <a:gd name="connsiteX14" fmla="*/ 175846 w 658167"/>
                    <a:gd name="connsiteY14" fmla="*/ 1004835 h 1004835"/>
                    <a:gd name="connsiteX15" fmla="*/ 251209 w 658167"/>
                    <a:gd name="connsiteY15" fmla="*/ 999811 h 1004835"/>
                    <a:gd name="connsiteX16" fmla="*/ 437103 w 658167"/>
                    <a:gd name="connsiteY16" fmla="*/ 934497 h 1004835"/>
                    <a:gd name="connsiteX17" fmla="*/ 587828 w 658167"/>
                    <a:gd name="connsiteY17" fmla="*/ 768699 h 1004835"/>
                    <a:gd name="connsiteX18" fmla="*/ 643094 w 658167"/>
                    <a:gd name="connsiteY18" fmla="*/ 617974 h 1004835"/>
                    <a:gd name="connsiteX19" fmla="*/ 658167 w 658167"/>
                    <a:gd name="connsiteY19" fmla="*/ 477297 h 1004835"/>
                    <a:gd name="connsiteX20" fmla="*/ 572756 w 658167"/>
                    <a:gd name="connsiteY20" fmla="*/ 306475 h 1004835"/>
                    <a:gd name="connsiteX21" fmla="*/ 442127 w 658167"/>
                    <a:gd name="connsiteY21" fmla="*/ 0 h 1004835"/>
                    <a:gd name="connsiteX22" fmla="*/ 276329 w 658167"/>
                    <a:gd name="connsiteY22" fmla="*/ 0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167" h="1004835">
                      <a:moveTo>
                        <a:pt x="276329" y="0"/>
                      </a:moveTo>
                      <a:lnTo>
                        <a:pt x="140677" y="130629"/>
                      </a:lnTo>
                      <a:lnTo>
                        <a:pt x="95459" y="271306"/>
                      </a:lnTo>
                      <a:lnTo>
                        <a:pt x="90435" y="467248"/>
                      </a:lnTo>
                      <a:lnTo>
                        <a:pt x="135652" y="718457"/>
                      </a:lnTo>
                      <a:lnTo>
                        <a:pt x="100483" y="854110"/>
                      </a:lnTo>
                      <a:lnTo>
                        <a:pt x="40193" y="889279"/>
                      </a:lnTo>
                      <a:lnTo>
                        <a:pt x="0" y="894303"/>
                      </a:lnTo>
                      <a:lnTo>
                        <a:pt x="75362" y="904352"/>
                      </a:lnTo>
                      <a:lnTo>
                        <a:pt x="125604" y="894303"/>
                      </a:lnTo>
                      <a:lnTo>
                        <a:pt x="216039" y="854110"/>
                      </a:lnTo>
                      <a:lnTo>
                        <a:pt x="236136" y="834013"/>
                      </a:lnTo>
                      <a:lnTo>
                        <a:pt x="236136" y="889279"/>
                      </a:lnTo>
                      <a:lnTo>
                        <a:pt x="216039" y="949569"/>
                      </a:lnTo>
                      <a:lnTo>
                        <a:pt x="175846" y="1004835"/>
                      </a:lnTo>
                      <a:lnTo>
                        <a:pt x="251209" y="999811"/>
                      </a:lnTo>
                      <a:lnTo>
                        <a:pt x="437103" y="934497"/>
                      </a:lnTo>
                      <a:lnTo>
                        <a:pt x="587828" y="768699"/>
                      </a:lnTo>
                      <a:lnTo>
                        <a:pt x="643094" y="617974"/>
                      </a:lnTo>
                      <a:lnTo>
                        <a:pt x="658167" y="477297"/>
                      </a:lnTo>
                      <a:lnTo>
                        <a:pt x="572756" y="306475"/>
                      </a:lnTo>
                      <a:lnTo>
                        <a:pt x="442127" y="0"/>
                      </a:lnTo>
                      <a:lnTo>
                        <a:pt x="276329" y="0"/>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a:off x="4447820" y="1552470"/>
                  <a:ext cx="452177" cy="869184"/>
                </a:xfrm>
                <a:custGeom>
                  <a:avLst/>
                  <a:gdLst>
                    <a:gd name="connsiteX0" fmla="*/ 296426 w 452176"/>
                    <a:gd name="connsiteY0" fmla="*/ 0 h 869183"/>
                    <a:gd name="connsiteX1" fmla="*/ 231112 w 452176"/>
                    <a:gd name="connsiteY1" fmla="*/ 90435 h 869183"/>
                    <a:gd name="connsiteX2" fmla="*/ 226088 w 452176"/>
                    <a:gd name="connsiteY2" fmla="*/ 246185 h 869183"/>
                    <a:gd name="connsiteX3" fmla="*/ 256233 w 452176"/>
                    <a:gd name="connsiteY3" fmla="*/ 341644 h 869183"/>
                    <a:gd name="connsiteX4" fmla="*/ 256233 w 452176"/>
                    <a:gd name="connsiteY4" fmla="*/ 406959 h 869183"/>
                    <a:gd name="connsiteX5" fmla="*/ 231112 w 452176"/>
                    <a:gd name="connsiteY5" fmla="*/ 427055 h 869183"/>
                    <a:gd name="connsiteX6" fmla="*/ 160774 w 452176"/>
                    <a:gd name="connsiteY6" fmla="*/ 366765 h 869183"/>
                    <a:gd name="connsiteX7" fmla="*/ 85411 w 452176"/>
                    <a:gd name="connsiteY7" fmla="*/ 411983 h 869183"/>
                    <a:gd name="connsiteX8" fmla="*/ 55266 w 452176"/>
                    <a:gd name="connsiteY8" fmla="*/ 452176 h 869183"/>
                    <a:gd name="connsiteX9" fmla="*/ 45218 w 452176"/>
                    <a:gd name="connsiteY9" fmla="*/ 562708 h 869183"/>
                    <a:gd name="connsiteX10" fmla="*/ 20097 w 452176"/>
                    <a:gd name="connsiteY10" fmla="*/ 723482 h 869183"/>
                    <a:gd name="connsiteX11" fmla="*/ 0 w 452176"/>
                    <a:gd name="connsiteY11" fmla="*/ 798844 h 869183"/>
                    <a:gd name="connsiteX12" fmla="*/ 60290 w 452176"/>
                    <a:gd name="connsiteY12" fmla="*/ 733530 h 869183"/>
                    <a:gd name="connsiteX13" fmla="*/ 115556 w 452176"/>
                    <a:gd name="connsiteY13" fmla="*/ 628022 h 869183"/>
                    <a:gd name="connsiteX14" fmla="*/ 135653 w 452176"/>
                    <a:gd name="connsiteY14" fmla="*/ 723482 h 869183"/>
                    <a:gd name="connsiteX15" fmla="*/ 135653 w 452176"/>
                    <a:gd name="connsiteY15" fmla="*/ 773723 h 869183"/>
                    <a:gd name="connsiteX16" fmla="*/ 130629 w 452176"/>
                    <a:gd name="connsiteY16" fmla="*/ 869183 h 869183"/>
                    <a:gd name="connsiteX17" fmla="*/ 190919 w 452176"/>
                    <a:gd name="connsiteY17" fmla="*/ 803868 h 869183"/>
                    <a:gd name="connsiteX18" fmla="*/ 205991 w 452176"/>
                    <a:gd name="connsiteY18" fmla="*/ 703385 h 869183"/>
                    <a:gd name="connsiteX19" fmla="*/ 296426 w 452176"/>
                    <a:gd name="connsiteY19" fmla="*/ 718457 h 869183"/>
                    <a:gd name="connsiteX20" fmla="*/ 336620 w 452176"/>
                    <a:gd name="connsiteY20" fmla="*/ 607926 h 869183"/>
                    <a:gd name="connsiteX21" fmla="*/ 401934 w 452176"/>
                    <a:gd name="connsiteY21" fmla="*/ 452176 h 869183"/>
                    <a:gd name="connsiteX22" fmla="*/ 452176 w 452176"/>
                    <a:gd name="connsiteY22" fmla="*/ 316523 h 869183"/>
                    <a:gd name="connsiteX23" fmla="*/ 341644 w 452176"/>
                    <a:gd name="connsiteY23" fmla="*/ 55266 h 869183"/>
                    <a:gd name="connsiteX24" fmla="*/ 296426 w 452176"/>
                    <a:gd name="connsiteY24" fmla="*/ 0 h 86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52176" h="869183">
                      <a:moveTo>
                        <a:pt x="296426" y="0"/>
                      </a:moveTo>
                      <a:lnTo>
                        <a:pt x="231112" y="90435"/>
                      </a:lnTo>
                      <a:lnTo>
                        <a:pt x="226088" y="246185"/>
                      </a:lnTo>
                      <a:lnTo>
                        <a:pt x="256233" y="341644"/>
                      </a:lnTo>
                      <a:lnTo>
                        <a:pt x="256233" y="406959"/>
                      </a:lnTo>
                      <a:lnTo>
                        <a:pt x="231112" y="427055"/>
                      </a:lnTo>
                      <a:lnTo>
                        <a:pt x="160774" y="366765"/>
                      </a:lnTo>
                      <a:lnTo>
                        <a:pt x="85411" y="411983"/>
                      </a:lnTo>
                      <a:lnTo>
                        <a:pt x="55266" y="452176"/>
                      </a:lnTo>
                      <a:lnTo>
                        <a:pt x="45218" y="562708"/>
                      </a:lnTo>
                      <a:lnTo>
                        <a:pt x="20097" y="723482"/>
                      </a:lnTo>
                      <a:lnTo>
                        <a:pt x="0" y="798844"/>
                      </a:lnTo>
                      <a:lnTo>
                        <a:pt x="60290" y="733530"/>
                      </a:lnTo>
                      <a:lnTo>
                        <a:pt x="115556" y="628022"/>
                      </a:lnTo>
                      <a:lnTo>
                        <a:pt x="135653" y="723482"/>
                      </a:lnTo>
                      <a:lnTo>
                        <a:pt x="135653" y="773723"/>
                      </a:lnTo>
                      <a:lnTo>
                        <a:pt x="130629" y="869183"/>
                      </a:lnTo>
                      <a:lnTo>
                        <a:pt x="190919" y="803868"/>
                      </a:lnTo>
                      <a:lnTo>
                        <a:pt x="205991" y="703385"/>
                      </a:lnTo>
                      <a:lnTo>
                        <a:pt x="296426" y="718457"/>
                      </a:lnTo>
                      <a:lnTo>
                        <a:pt x="336620" y="607926"/>
                      </a:lnTo>
                      <a:lnTo>
                        <a:pt x="401934" y="452176"/>
                      </a:lnTo>
                      <a:lnTo>
                        <a:pt x="452176" y="316523"/>
                      </a:lnTo>
                      <a:lnTo>
                        <a:pt x="341644" y="55266"/>
                      </a:lnTo>
                      <a:lnTo>
                        <a:pt x="296426"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Freeform 85"/>
                <p:cNvSpPr/>
                <p:nvPr/>
              </p:nvSpPr>
              <p:spPr>
                <a:xfrm>
                  <a:off x="4447819" y="1577591"/>
                  <a:ext cx="170822" cy="236136"/>
                </a:xfrm>
                <a:custGeom>
                  <a:avLst/>
                  <a:gdLst>
                    <a:gd name="connsiteX0" fmla="*/ 170822 w 170822"/>
                    <a:gd name="connsiteY0" fmla="*/ 0 h 236136"/>
                    <a:gd name="connsiteX1" fmla="*/ 110532 w 170822"/>
                    <a:gd name="connsiteY1" fmla="*/ 30145 h 236136"/>
                    <a:gd name="connsiteX2" fmla="*/ 15073 w 170822"/>
                    <a:gd name="connsiteY2" fmla="*/ 155750 h 236136"/>
                    <a:gd name="connsiteX3" fmla="*/ 0 w 170822"/>
                    <a:gd name="connsiteY3" fmla="*/ 236136 h 236136"/>
                    <a:gd name="connsiteX4" fmla="*/ 50242 w 170822"/>
                    <a:gd name="connsiteY4" fmla="*/ 170822 h 236136"/>
                    <a:gd name="connsiteX5" fmla="*/ 145701 w 170822"/>
                    <a:gd name="connsiteY5" fmla="*/ 55266 h 236136"/>
                    <a:gd name="connsiteX6" fmla="*/ 170822 w 170822"/>
                    <a:gd name="connsiteY6" fmla="*/ 0 h 23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822" h="236136">
                      <a:moveTo>
                        <a:pt x="170822" y="0"/>
                      </a:moveTo>
                      <a:lnTo>
                        <a:pt x="110532" y="30145"/>
                      </a:lnTo>
                      <a:lnTo>
                        <a:pt x="15073" y="155750"/>
                      </a:lnTo>
                      <a:lnTo>
                        <a:pt x="0" y="236136"/>
                      </a:lnTo>
                      <a:lnTo>
                        <a:pt x="50242" y="170822"/>
                      </a:lnTo>
                      <a:lnTo>
                        <a:pt x="145701" y="55266"/>
                      </a:lnTo>
                      <a:lnTo>
                        <a:pt x="170822"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4553327" y="1657978"/>
                  <a:ext cx="221063" cy="673241"/>
                </a:xfrm>
                <a:custGeom>
                  <a:avLst/>
                  <a:gdLst>
                    <a:gd name="connsiteX0" fmla="*/ 205991 w 221063"/>
                    <a:gd name="connsiteY0" fmla="*/ 0 h 673240"/>
                    <a:gd name="connsiteX1" fmla="*/ 160773 w 221063"/>
                    <a:gd name="connsiteY1" fmla="*/ 70338 h 673240"/>
                    <a:gd name="connsiteX2" fmla="*/ 190918 w 221063"/>
                    <a:gd name="connsiteY2" fmla="*/ 140677 h 673240"/>
                    <a:gd name="connsiteX3" fmla="*/ 90435 w 221063"/>
                    <a:gd name="connsiteY3" fmla="*/ 251209 h 673240"/>
                    <a:gd name="connsiteX4" fmla="*/ 105507 w 221063"/>
                    <a:gd name="connsiteY4" fmla="*/ 422031 h 673240"/>
                    <a:gd name="connsiteX5" fmla="*/ 30145 w 221063"/>
                    <a:gd name="connsiteY5" fmla="*/ 422031 h 673240"/>
                    <a:gd name="connsiteX6" fmla="*/ 0 w 221063"/>
                    <a:gd name="connsiteY6" fmla="*/ 467248 h 673240"/>
                    <a:gd name="connsiteX7" fmla="*/ 30145 w 221063"/>
                    <a:gd name="connsiteY7" fmla="*/ 577780 h 673240"/>
                    <a:gd name="connsiteX8" fmla="*/ 35169 w 221063"/>
                    <a:gd name="connsiteY8" fmla="*/ 673240 h 673240"/>
                    <a:gd name="connsiteX9" fmla="*/ 50241 w 221063"/>
                    <a:gd name="connsiteY9" fmla="*/ 527538 h 673240"/>
                    <a:gd name="connsiteX10" fmla="*/ 100483 w 221063"/>
                    <a:gd name="connsiteY10" fmla="*/ 507442 h 673240"/>
                    <a:gd name="connsiteX11" fmla="*/ 135652 w 221063"/>
                    <a:gd name="connsiteY11" fmla="*/ 401934 h 673240"/>
                    <a:gd name="connsiteX12" fmla="*/ 195943 w 221063"/>
                    <a:gd name="connsiteY12" fmla="*/ 246185 h 673240"/>
                    <a:gd name="connsiteX13" fmla="*/ 221063 w 221063"/>
                    <a:gd name="connsiteY13" fmla="*/ 145701 h 673240"/>
                    <a:gd name="connsiteX14" fmla="*/ 205991 w 221063"/>
                    <a:gd name="connsiteY14" fmla="*/ 0 h 67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1063" h="673240">
                      <a:moveTo>
                        <a:pt x="205991" y="0"/>
                      </a:moveTo>
                      <a:lnTo>
                        <a:pt x="160773" y="70338"/>
                      </a:lnTo>
                      <a:lnTo>
                        <a:pt x="190918" y="140677"/>
                      </a:lnTo>
                      <a:lnTo>
                        <a:pt x="90435" y="251209"/>
                      </a:lnTo>
                      <a:lnTo>
                        <a:pt x="105507" y="422031"/>
                      </a:lnTo>
                      <a:lnTo>
                        <a:pt x="30145" y="422031"/>
                      </a:lnTo>
                      <a:lnTo>
                        <a:pt x="0" y="467248"/>
                      </a:lnTo>
                      <a:lnTo>
                        <a:pt x="30145" y="577780"/>
                      </a:lnTo>
                      <a:lnTo>
                        <a:pt x="35169" y="673240"/>
                      </a:lnTo>
                      <a:lnTo>
                        <a:pt x="50241" y="527538"/>
                      </a:lnTo>
                      <a:lnTo>
                        <a:pt x="100483" y="507442"/>
                      </a:lnTo>
                      <a:lnTo>
                        <a:pt x="135652" y="401934"/>
                      </a:lnTo>
                      <a:lnTo>
                        <a:pt x="195943" y="246185"/>
                      </a:lnTo>
                      <a:lnTo>
                        <a:pt x="221063" y="145701"/>
                      </a:lnTo>
                      <a:lnTo>
                        <a:pt x="205991"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9" name="Freeform 8"/>
            <p:cNvSpPr/>
            <p:nvPr/>
          </p:nvSpPr>
          <p:spPr>
            <a:xfrm>
              <a:off x="11015188" y="6389312"/>
              <a:ext cx="830728" cy="1153601"/>
            </a:xfrm>
            <a:custGeom>
              <a:avLst/>
              <a:gdLst>
                <a:gd name="connsiteX0" fmla="*/ 1176338 w 1176338"/>
                <a:gd name="connsiteY0" fmla="*/ 1481138 h 1633538"/>
                <a:gd name="connsiteX1" fmla="*/ 1100138 w 1176338"/>
                <a:gd name="connsiteY1" fmla="*/ 1566863 h 1633538"/>
                <a:gd name="connsiteX2" fmla="*/ 1042988 w 1176338"/>
                <a:gd name="connsiteY2" fmla="*/ 1595438 h 1633538"/>
                <a:gd name="connsiteX3" fmla="*/ 1004888 w 1176338"/>
                <a:gd name="connsiteY3" fmla="*/ 1595438 h 1633538"/>
                <a:gd name="connsiteX4" fmla="*/ 923925 w 1176338"/>
                <a:gd name="connsiteY4" fmla="*/ 1576388 h 1633538"/>
                <a:gd name="connsiteX5" fmla="*/ 881063 w 1176338"/>
                <a:gd name="connsiteY5" fmla="*/ 1552575 h 1633538"/>
                <a:gd name="connsiteX6" fmla="*/ 819150 w 1176338"/>
                <a:gd name="connsiteY6" fmla="*/ 1543050 h 1633538"/>
                <a:gd name="connsiteX7" fmla="*/ 785813 w 1176338"/>
                <a:gd name="connsiteY7" fmla="*/ 1552575 h 1633538"/>
                <a:gd name="connsiteX8" fmla="*/ 809625 w 1176338"/>
                <a:gd name="connsiteY8" fmla="*/ 1447800 h 1633538"/>
                <a:gd name="connsiteX9" fmla="*/ 795338 w 1176338"/>
                <a:gd name="connsiteY9" fmla="*/ 1290638 h 1633538"/>
                <a:gd name="connsiteX10" fmla="*/ 733425 w 1176338"/>
                <a:gd name="connsiteY10" fmla="*/ 1109663 h 1633538"/>
                <a:gd name="connsiteX11" fmla="*/ 642938 w 1176338"/>
                <a:gd name="connsiteY11" fmla="*/ 914400 h 1633538"/>
                <a:gd name="connsiteX12" fmla="*/ 542925 w 1176338"/>
                <a:gd name="connsiteY12" fmla="*/ 661988 h 1633538"/>
                <a:gd name="connsiteX13" fmla="*/ 523875 w 1176338"/>
                <a:gd name="connsiteY13" fmla="*/ 576263 h 1633538"/>
                <a:gd name="connsiteX14" fmla="*/ 461963 w 1176338"/>
                <a:gd name="connsiteY14" fmla="*/ 766763 h 1633538"/>
                <a:gd name="connsiteX15" fmla="*/ 409575 w 1176338"/>
                <a:gd name="connsiteY15" fmla="*/ 928688 h 1633538"/>
                <a:gd name="connsiteX16" fmla="*/ 390525 w 1176338"/>
                <a:gd name="connsiteY16" fmla="*/ 1062038 h 1633538"/>
                <a:gd name="connsiteX17" fmla="*/ 385763 w 1176338"/>
                <a:gd name="connsiteY17" fmla="*/ 1223963 h 1633538"/>
                <a:gd name="connsiteX18" fmla="*/ 376238 w 1176338"/>
                <a:gd name="connsiteY18" fmla="*/ 1376363 h 1633538"/>
                <a:gd name="connsiteX19" fmla="*/ 390525 w 1176338"/>
                <a:gd name="connsiteY19" fmla="*/ 1495425 h 1633538"/>
                <a:gd name="connsiteX20" fmla="*/ 404813 w 1176338"/>
                <a:gd name="connsiteY20" fmla="*/ 1585913 h 1633538"/>
                <a:gd name="connsiteX21" fmla="*/ 347663 w 1176338"/>
                <a:gd name="connsiteY21" fmla="*/ 1633538 h 1633538"/>
                <a:gd name="connsiteX22" fmla="*/ 271463 w 1176338"/>
                <a:gd name="connsiteY22" fmla="*/ 1619250 h 1633538"/>
                <a:gd name="connsiteX23" fmla="*/ 180975 w 1176338"/>
                <a:gd name="connsiteY23" fmla="*/ 1609725 h 1633538"/>
                <a:gd name="connsiteX24" fmla="*/ 38100 w 1176338"/>
                <a:gd name="connsiteY24" fmla="*/ 1557338 h 1633538"/>
                <a:gd name="connsiteX25" fmla="*/ 42863 w 1176338"/>
                <a:gd name="connsiteY25" fmla="*/ 1414463 h 1633538"/>
                <a:gd name="connsiteX26" fmla="*/ 14288 w 1176338"/>
                <a:gd name="connsiteY26" fmla="*/ 1071563 h 1633538"/>
                <a:gd name="connsiteX27" fmla="*/ 0 w 1176338"/>
                <a:gd name="connsiteY27" fmla="*/ 790575 h 1633538"/>
                <a:gd name="connsiteX28" fmla="*/ 95250 w 1176338"/>
                <a:gd name="connsiteY28" fmla="*/ 309563 h 1633538"/>
                <a:gd name="connsiteX29" fmla="*/ 66675 w 1176338"/>
                <a:gd name="connsiteY29" fmla="*/ 71438 h 1633538"/>
                <a:gd name="connsiteX30" fmla="*/ 138113 w 1176338"/>
                <a:gd name="connsiteY30" fmla="*/ 66675 h 1633538"/>
                <a:gd name="connsiteX31" fmla="*/ 352425 w 1176338"/>
                <a:gd name="connsiteY31" fmla="*/ 147638 h 1633538"/>
                <a:gd name="connsiteX32" fmla="*/ 585788 w 1176338"/>
                <a:gd name="connsiteY32" fmla="*/ 104775 h 1633538"/>
                <a:gd name="connsiteX33" fmla="*/ 785813 w 1176338"/>
                <a:gd name="connsiteY33" fmla="*/ 9525 h 1633538"/>
                <a:gd name="connsiteX34" fmla="*/ 857250 w 1176338"/>
                <a:gd name="connsiteY34" fmla="*/ 0 h 1633538"/>
                <a:gd name="connsiteX35" fmla="*/ 938213 w 1176338"/>
                <a:gd name="connsiteY35" fmla="*/ 147638 h 1633538"/>
                <a:gd name="connsiteX36" fmla="*/ 1033463 w 1176338"/>
                <a:gd name="connsiteY36" fmla="*/ 614363 h 1633538"/>
                <a:gd name="connsiteX37" fmla="*/ 1047750 w 1176338"/>
                <a:gd name="connsiteY37" fmla="*/ 1042988 h 1633538"/>
                <a:gd name="connsiteX38" fmla="*/ 1176338 w 1176338"/>
                <a:gd name="connsiteY38" fmla="*/ 1481138 h 1633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176338" h="1633538">
                  <a:moveTo>
                    <a:pt x="1176338" y="1481138"/>
                  </a:moveTo>
                  <a:lnTo>
                    <a:pt x="1100138" y="1566863"/>
                  </a:lnTo>
                  <a:lnTo>
                    <a:pt x="1042988" y="1595438"/>
                  </a:lnTo>
                  <a:lnTo>
                    <a:pt x="1004888" y="1595438"/>
                  </a:lnTo>
                  <a:lnTo>
                    <a:pt x="923925" y="1576388"/>
                  </a:lnTo>
                  <a:lnTo>
                    <a:pt x="881063" y="1552575"/>
                  </a:lnTo>
                  <a:lnTo>
                    <a:pt x="819150" y="1543050"/>
                  </a:lnTo>
                  <a:lnTo>
                    <a:pt x="785813" y="1552575"/>
                  </a:lnTo>
                  <a:lnTo>
                    <a:pt x="809625" y="1447800"/>
                  </a:lnTo>
                  <a:lnTo>
                    <a:pt x="795338" y="1290638"/>
                  </a:lnTo>
                  <a:lnTo>
                    <a:pt x="733425" y="1109663"/>
                  </a:lnTo>
                  <a:lnTo>
                    <a:pt x="642938" y="914400"/>
                  </a:lnTo>
                  <a:lnTo>
                    <a:pt x="542925" y="661988"/>
                  </a:lnTo>
                  <a:lnTo>
                    <a:pt x="523875" y="576263"/>
                  </a:lnTo>
                  <a:lnTo>
                    <a:pt x="461963" y="766763"/>
                  </a:lnTo>
                  <a:lnTo>
                    <a:pt x="409575" y="928688"/>
                  </a:lnTo>
                  <a:lnTo>
                    <a:pt x="390525" y="1062038"/>
                  </a:lnTo>
                  <a:lnTo>
                    <a:pt x="385763" y="1223963"/>
                  </a:lnTo>
                  <a:lnTo>
                    <a:pt x="376238" y="1376363"/>
                  </a:lnTo>
                  <a:lnTo>
                    <a:pt x="390525" y="1495425"/>
                  </a:lnTo>
                  <a:lnTo>
                    <a:pt x="404813" y="1585913"/>
                  </a:lnTo>
                  <a:lnTo>
                    <a:pt x="347663" y="1633538"/>
                  </a:lnTo>
                  <a:lnTo>
                    <a:pt x="271463" y="1619250"/>
                  </a:lnTo>
                  <a:lnTo>
                    <a:pt x="180975" y="1609725"/>
                  </a:lnTo>
                  <a:lnTo>
                    <a:pt x="38100" y="1557338"/>
                  </a:lnTo>
                  <a:lnTo>
                    <a:pt x="42863" y="1414463"/>
                  </a:lnTo>
                  <a:lnTo>
                    <a:pt x="14288" y="1071563"/>
                  </a:lnTo>
                  <a:lnTo>
                    <a:pt x="0" y="790575"/>
                  </a:lnTo>
                  <a:lnTo>
                    <a:pt x="95250" y="309563"/>
                  </a:lnTo>
                  <a:lnTo>
                    <a:pt x="66675" y="71438"/>
                  </a:lnTo>
                  <a:lnTo>
                    <a:pt x="138113" y="66675"/>
                  </a:lnTo>
                  <a:lnTo>
                    <a:pt x="352425" y="147638"/>
                  </a:lnTo>
                  <a:lnTo>
                    <a:pt x="585788" y="104775"/>
                  </a:lnTo>
                  <a:lnTo>
                    <a:pt x="785813" y="9525"/>
                  </a:lnTo>
                  <a:lnTo>
                    <a:pt x="857250" y="0"/>
                  </a:lnTo>
                  <a:lnTo>
                    <a:pt x="938213" y="147638"/>
                  </a:lnTo>
                  <a:lnTo>
                    <a:pt x="1033463" y="614363"/>
                  </a:lnTo>
                  <a:lnTo>
                    <a:pt x="1047750" y="1042988"/>
                  </a:lnTo>
                  <a:lnTo>
                    <a:pt x="1176338" y="1481138"/>
                  </a:lnTo>
                  <a:close/>
                </a:path>
              </a:pathLst>
            </a:cu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p:cNvSpPr/>
            <p:nvPr/>
          </p:nvSpPr>
          <p:spPr>
            <a:xfrm>
              <a:off x="11750903" y="5991606"/>
              <a:ext cx="198433" cy="312784"/>
            </a:xfrm>
            <a:custGeom>
              <a:avLst/>
              <a:gdLst>
                <a:gd name="connsiteX0" fmla="*/ 133350 w 280988"/>
                <a:gd name="connsiteY0" fmla="*/ 0 h 442913"/>
                <a:gd name="connsiteX1" fmla="*/ 214313 w 280988"/>
                <a:gd name="connsiteY1" fmla="*/ 119063 h 442913"/>
                <a:gd name="connsiteX2" fmla="*/ 266700 w 280988"/>
                <a:gd name="connsiteY2" fmla="*/ 233363 h 442913"/>
                <a:gd name="connsiteX3" fmla="*/ 280988 w 280988"/>
                <a:gd name="connsiteY3" fmla="*/ 314325 h 442913"/>
                <a:gd name="connsiteX4" fmla="*/ 228600 w 280988"/>
                <a:gd name="connsiteY4" fmla="*/ 385763 h 442913"/>
                <a:gd name="connsiteX5" fmla="*/ 133350 w 280988"/>
                <a:gd name="connsiteY5" fmla="*/ 438150 h 442913"/>
                <a:gd name="connsiteX6" fmla="*/ 57150 w 280988"/>
                <a:gd name="connsiteY6" fmla="*/ 442913 h 442913"/>
                <a:gd name="connsiteX7" fmla="*/ 0 w 280988"/>
                <a:gd name="connsiteY7" fmla="*/ 428625 h 442913"/>
                <a:gd name="connsiteX8" fmla="*/ 19050 w 280988"/>
                <a:gd name="connsiteY8" fmla="*/ 233363 h 442913"/>
                <a:gd name="connsiteX9" fmla="*/ 57150 w 280988"/>
                <a:gd name="connsiteY9" fmla="*/ 195263 h 442913"/>
                <a:gd name="connsiteX10" fmla="*/ 133350 w 280988"/>
                <a:gd name="connsiteY10" fmla="*/ 152400 h 442913"/>
                <a:gd name="connsiteX11" fmla="*/ 133350 w 280988"/>
                <a:gd name="connsiteY11" fmla="*/ 0 h 44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0988" h="442913">
                  <a:moveTo>
                    <a:pt x="133350" y="0"/>
                  </a:moveTo>
                  <a:lnTo>
                    <a:pt x="214313" y="119063"/>
                  </a:lnTo>
                  <a:lnTo>
                    <a:pt x="266700" y="233363"/>
                  </a:lnTo>
                  <a:lnTo>
                    <a:pt x="280988" y="314325"/>
                  </a:lnTo>
                  <a:lnTo>
                    <a:pt x="228600" y="385763"/>
                  </a:lnTo>
                  <a:lnTo>
                    <a:pt x="133350" y="438150"/>
                  </a:lnTo>
                  <a:lnTo>
                    <a:pt x="57150" y="442913"/>
                  </a:lnTo>
                  <a:lnTo>
                    <a:pt x="0" y="428625"/>
                  </a:lnTo>
                  <a:lnTo>
                    <a:pt x="19050" y="233363"/>
                  </a:lnTo>
                  <a:lnTo>
                    <a:pt x="57150" y="195263"/>
                  </a:lnTo>
                  <a:lnTo>
                    <a:pt x="133350" y="152400"/>
                  </a:lnTo>
                  <a:lnTo>
                    <a:pt x="133350" y="0"/>
                  </a:lnTo>
                  <a:close/>
                </a:path>
              </a:pathLst>
            </a:custGeom>
            <a:solidFill>
              <a:srgbClr val="F9C89D"/>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p:cNvSpPr/>
            <p:nvPr/>
          </p:nvSpPr>
          <p:spPr>
            <a:xfrm>
              <a:off x="11249892" y="5627532"/>
              <a:ext cx="188343" cy="208523"/>
            </a:xfrm>
            <a:custGeom>
              <a:avLst/>
              <a:gdLst>
                <a:gd name="connsiteX0" fmla="*/ 0 w 266700"/>
                <a:gd name="connsiteY0" fmla="*/ 23813 h 295275"/>
                <a:gd name="connsiteX1" fmla="*/ 0 w 266700"/>
                <a:gd name="connsiteY1" fmla="*/ 104775 h 295275"/>
                <a:gd name="connsiteX2" fmla="*/ 38100 w 266700"/>
                <a:gd name="connsiteY2" fmla="*/ 185738 h 295275"/>
                <a:gd name="connsiteX3" fmla="*/ 76200 w 266700"/>
                <a:gd name="connsiteY3" fmla="*/ 261938 h 295275"/>
                <a:gd name="connsiteX4" fmla="*/ 85725 w 266700"/>
                <a:gd name="connsiteY4" fmla="*/ 295275 h 295275"/>
                <a:gd name="connsiteX5" fmla="*/ 152400 w 266700"/>
                <a:gd name="connsiteY5" fmla="*/ 190500 h 295275"/>
                <a:gd name="connsiteX6" fmla="*/ 209550 w 266700"/>
                <a:gd name="connsiteY6" fmla="*/ 123825 h 295275"/>
                <a:gd name="connsiteX7" fmla="*/ 266700 w 266700"/>
                <a:gd name="connsiteY7" fmla="*/ 57150 h 295275"/>
                <a:gd name="connsiteX8" fmla="*/ 190500 w 266700"/>
                <a:gd name="connsiteY8" fmla="*/ 0 h 295275"/>
                <a:gd name="connsiteX9" fmla="*/ 0 w 266700"/>
                <a:gd name="connsiteY9" fmla="*/ 23813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700" h="295275">
                  <a:moveTo>
                    <a:pt x="0" y="23813"/>
                  </a:moveTo>
                  <a:lnTo>
                    <a:pt x="0" y="104775"/>
                  </a:lnTo>
                  <a:lnTo>
                    <a:pt x="38100" y="185738"/>
                  </a:lnTo>
                  <a:lnTo>
                    <a:pt x="76200" y="261938"/>
                  </a:lnTo>
                  <a:lnTo>
                    <a:pt x="85725" y="295275"/>
                  </a:lnTo>
                  <a:lnTo>
                    <a:pt x="152400" y="190500"/>
                  </a:lnTo>
                  <a:lnTo>
                    <a:pt x="209550" y="123825"/>
                  </a:lnTo>
                  <a:lnTo>
                    <a:pt x="266700" y="57150"/>
                  </a:lnTo>
                  <a:lnTo>
                    <a:pt x="190500" y="0"/>
                  </a:lnTo>
                  <a:lnTo>
                    <a:pt x="0" y="23813"/>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p:cNvSpPr/>
            <p:nvPr/>
          </p:nvSpPr>
          <p:spPr>
            <a:xfrm>
              <a:off x="10540242" y="4574829"/>
              <a:ext cx="1419300" cy="1133421"/>
            </a:xfrm>
            <a:custGeom>
              <a:avLst/>
              <a:gdLst>
                <a:gd name="connsiteX0" fmla="*/ 957262 w 2009775"/>
                <a:gd name="connsiteY0" fmla="*/ 0 h 1604962"/>
                <a:gd name="connsiteX1" fmla="*/ 914400 w 2009775"/>
                <a:gd name="connsiteY1" fmla="*/ 119062 h 1604962"/>
                <a:gd name="connsiteX2" fmla="*/ 828675 w 2009775"/>
                <a:gd name="connsiteY2" fmla="*/ 214312 h 1604962"/>
                <a:gd name="connsiteX3" fmla="*/ 752475 w 2009775"/>
                <a:gd name="connsiteY3" fmla="*/ 290512 h 1604962"/>
                <a:gd name="connsiteX4" fmla="*/ 609600 w 2009775"/>
                <a:gd name="connsiteY4" fmla="*/ 400050 h 1604962"/>
                <a:gd name="connsiteX5" fmla="*/ 457200 w 2009775"/>
                <a:gd name="connsiteY5" fmla="*/ 528637 h 1604962"/>
                <a:gd name="connsiteX6" fmla="*/ 328612 w 2009775"/>
                <a:gd name="connsiteY6" fmla="*/ 604837 h 1604962"/>
                <a:gd name="connsiteX7" fmla="*/ 257175 w 2009775"/>
                <a:gd name="connsiteY7" fmla="*/ 700087 h 1604962"/>
                <a:gd name="connsiteX8" fmla="*/ 228600 w 2009775"/>
                <a:gd name="connsiteY8" fmla="*/ 766762 h 1604962"/>
                <a:gd name="connsiteX9" fmla="*/ 223837 w 2009775"/>
                <a:gd name="connsiteY9" fmla="*/ 804862 h 1604962"/>
                <a:gd name="connsiteX10" fmla="*/ 204787 w 2009775"/>
                <a:gd name="connsiteY10" fmla="*/ 776287 h 1604962"/>
                <a:gd name="connsiteX11" fmla="*/ 157162 w 2009775"/>
                <a:gd name="connsiteY11" fmla="*/ 733425 h 1604962"/>
                <a:gd name="connsiteX12" fmla="*/ 104775 w 2009775"/>
                <a:gd name="connsiteY12" fmla="*/ 733425 h 1604962"/>
                <a:gd name="connsiteX13" fmla="*/ 42862 w 2009775"/>
                <a:gd name="connsiteY13" fmla="*/ 742950 h 1604962"/>
                <a:gd name="connsiteX14" fmla="*/ 0 w 2009775"/>
                <a:gd name="connsiteY14" fmla="*/ 800100 h 1604962"/>
                <a:gd name="connsiteX15" fmla="*/ 0 w 2009775"/>
                <a:gd name="connsiteY15" fmla="*/ 842962 h 1604962"/>
                <a:gd name="connsiteX16" fmla="*/ 9525 w 2009775"/>
                <a:gd name="connsiteY16" fmla="*/ 890587 h 1604962"/>
                <a:gd name="connsiteX17" fmla="*/ 57150 w 2009775"/>
                <a:gd name="connsiteY17" fmla="*/ 938212 h 1604962"/>
                <a:gd name="connsiteX18" fmla="*/ 104775 w 2009775"/>
                <a:gd name="connsiteY18" fmla="*/ 981075 h 1604962"/>
                <a:gd name="connsiteX19" fmla="*/ 138112 w 2009775"/>
                <a:gd name="connsiteY19" fmla="*/ 1000125 h 1604962"/>
                <a:gd name="connsiteX20" fmla="*/ 166687 w 2009775"/>
                <a:gd name="connsiteY20" fmla="*/ 990600 h 1604962"/>
                <a:gd name="connsiteX21" fmla="*/ 204787 w 2009775"/>
                <a:gd name="connsiteY21" fmla="*/ 976312 h 1604962"/>
                <a:gd name="connsiteX22" fmla="*/ 219075 w 2009775"/>
                <a:gd name="connsiteY22" fmla="*/ 1047750 h 1604962"/>
                <a:gd name="connsiteX23" fmla="*/ 261937 w 2009775"/>
                <a:gd name="connsiteY23" fmla="*/ 1147762 h 1604962"/>
                <a:gd name="connsiteX24" fmla="*/ 328612 w 2009775"/>
                <a:gd name="connsiteY24" fmla="*/ 1276350 h 1604962"/>
                <a:gd name="connsiteX25" fmla="*/ 466725 w 2009775"/>
                <a:gd name="connsiteY25" fmla="*/ 1404937 h 1604962"/>
                <a:gd name="connsiteX26" fmla="*/ 561975 w 2009775"/>
                <a:gd name="connsiteY26" fmla="*/ 1462087 h 1604962"/>
                <a:gd name="connsiteX27" fmla="*/ 666750 w 2009775"/>
                <a:gd name="connsiteY27" fmla="*/ 1509712 h 1604962"/>
                <a:gd name="connsiteX28" fmla="*/ 785812 w 2009775"/>
                <a:gd name="connsiteY28" fmla="*/ 1533525 h 1604962"/>
                <a:gd name="connsiteX29" fmla="*/ 900112 w 2009775"/>
                <a:gd name="connsiteY29" fmla="*/ 1547812 h 1604962"/>
                <a:gd name="connsiteX30" fmla="*/ 947737 w 2009775"/>
                <a:gd name="connsiteY30" fmla="*/ 1576387 h 1604962"/>
                <a:gd name="connsiteX31" fmla="*/ 1000125 w 2009775"/>
                <a:gd name="connsiteY31" fmla="*/ 1595437 h 1604962"/>
                <a:gd name="connsiteX32" fmla="*/ 1066800 w 2009775"/>
                <a:gd name="connsiteY32" fmla="*/ 1604962 h 1604962"/>
                <a:gd name="connsiteX33" fmla="*/ 1152525 w 2009775"/>
                <a:gd name="connsiteY33" fmla="*/ 1585912 h 1604962"/>
                <a:gd name="connsiteX34" fmla="*/ 1195387 w 2009775"/>
                <a:gd name="connsiteY34" fmla="*/ 1557337 h 1604962"/>
                <a:gd name="connsiteX35" fmla="*/ 1257300 w 2009775"/>
                <a:gd name="connsiteY35" fmla="*/ 1533525 h 1604962"/>
                <a:gd name="connsiteX36" fmla="*/ 1347787 w 2009775"/>
                <a:gd name="connsiteY36" fmla="*/ 1495425 h 1604962"/>
                <a:gd name="connsiteX37" fmla="*/ 1466850 w 2009775"/>
                <a:gd name="connsiteY37" fmla="*/ 1462087 h 1604962"/>
                <a:gd name="connsiteX38" fmla="*/ 1585912 w 2009775"/>
                <a:gd name="connsiteY38" fmla="*/ 1385887 h 1604962"/>
                <a:gd name="connsiteX39" fmla="*/ 1676400 w 2009775"/>
                <a:gd name="connsiteY39" fmla="*/ 1295400 h 1604962"/>
                <a:gd name="connsiteX40" fmla="*/ 1743075 w 2009775"/>
                <a:gd name="connsiteY40" fmla="*/ 1204912 h 1604962"/>
                <a:gd name="connsiteX41" fmla="*/ 1762125 w 2009775"/>
                <a:gd name="connsiteY41" fmla="*/ 1123950 h 1604962"/>
                <a:gd name="connsiteX42" fmla="*/ 1790700 w 2009775"/>
                <a:gd name="connsiteY42" fmla="*/ 1028700 h 1604962"/>
                <a:gd name="connsiteX43" fmla="*/ 1790700 w 2009775"/>
                <a:gd name="connsiteY43" fmla="*/ 981075 h 1604962"/>
                <a:gd name="connsiteX44" fmla="*/ 1824037 w 2009775"/>
                <a:gd name="connsiteY44" fmla="*/ 1004887 h 1604962"/>
                <a:gd name="connsiteX45" fmla="*/ 1914525 w 2009775"/>
                <a:gd name="connsiteY45" fmla="*/ 990600 h 1604962"/>
                <a:gd name="connsiteX46" fmla="*/ 1976437 w 2009775"/>
                <a:gd name="connsiteY46" fmla="*/ 919162 h 1604962"/>
                <a:gd name="connsiteX47" fmla="*/ 2009775 w 2009775"/>
                <a:gd name="connsiteY47" fmla="*/ 819150 h 1604962"/>
                <a:gd name="connsiteX48" fmla="*/ 1981200 w 2009775"/>
                <a:gd name="connsiteY48" fmla="*/ 723900 h 1604962"/>
                <a:gd name="connsiteX49" fmla="*/ 1938337 w 2009775"/>
                <a:gd name="connsiteY49" fmla="*/ 690562 h 1604962"/>
                <a:gd name="connsiteX50" fmla="*/ 1866900 w 2009775"/>
                <a:gd name="connsiteY50" fmla="*/ 690562 h 1604962"/>
                <a:gd name="connsiteX51" fmla="*/ 1809750 w 2009775"/>
                <a:gd name="connsiteY51" fmla="*/ 714375 h 1604962"/>
                <a:gd name="connsiteX52" fmla="*/ 1766887 w 2009775"/>
                <a:gd name="connsiteY52" fmla="*/ 747712 h 1604962"/>
                <a:gd name="connsiteX53" fmla="*/ 1771650 w 2009775"/>
                <a:gd name="connsiteY53" fmla="*/ 642937 h 1604962"/>
                <a:gd name="connsiteX54" fmla="*/ 1752600 w 2009775"/>
                <a:gd name="connsiteY54" fmla="*/ 552450 h 1604962"/>
                <a:gd name="connsiteX55" fmla="*/ 1685925 w 2009775"/>
                <a:gd name="connsiteY55" fmla="*/ 423862 h 1604962"/>
                <a:gd name="connsiteX56" fmla="*/ 1619250 w 2009775"/>
                <a:gd name="connsiteY56" fmla="*/ 342900 h 1604962"/>
                <a:gd name="connsiteX57" fmla="*/ 1524000 w 2009775"/>
                <a:gd name="connsiteY57" fmla="*/ 276225 h 1604962"/>
                <a:gd name="connsiteX58" fmla="*/ 1423987 w 2009775"/>
                <a:gd name="connsiteY58" fmla="*/ 219075 h 1604962"/>
                <a:gd name="connsiteX59" fmla="*/ 1266825 w 2009775"/>
                <a:gd name="connsiteY59" fmla="*/ 171450 h 1604962"/>
                <a:gd name="connsiteX60" fmla="*/ 1119187 w 2009775"/>
                <a:gd name="connsiteY60" fmla="*/ 109537 h 1604962"/>
                <a:gd name="connsiteX61" fmla="*/ 1014412 w 2009775"/>
                <a:gd name="connsiteY61" fmla="*/ 61912 h 1604962"/>
                <a:gd name="connsiteX62" fmla="*/ 957262 w 2009775"/>
                <a:gd name="connsiteY62" fmla="*/ 0 h 1604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09775" h="1604962">
                  <a:moveTo>
                    <a:pt x="957262" y="0"/>
                  </a:moveTo>
                  <a:lnTo>
                    <a:pt x="914400" y="119062"/>
                  </a:lnTo>
                  <a:lnTo>
                    <a:pt x="828675" y="214312"/>
                  </a:lnTo>
                  <a:lnTo>
                    <a:pt x="752475" y="290512"/>
                  </a:lnTo>
                  <a:lnTo>
                    <a:pt x="609600" y="400050"/>
                  </a:lnTo>
                  <a:lnTo>
                    <a:pt x="457200" y="528637"/>
                  </a:lnTo>
                  <a:lnTo>
                    <a:pt x="328612" y="604837"/>
                  </a:lnTo>
                  <a:lnTo>
                    <a:pt x="257175" y="700087"/>
                  </a:lnTo>
                  <a:lnTo>
                    <a:pt x="228600" y="766762"/>
                  </a:lnTo>
                  <a:lnTo>
                    <a:pt x="223837" y="804862"/>
                  </a:lnTo>
                  <a:lnTo>
                    <a:pt x="204787" y="776287"/>
                  </a:lnTo>
                  <a:lnTo>
                    <a:pt x="157162" y="733425"/>
                  </a:lnTo>
                  <a:lnTo>
                    <a:pt x="104775" y="733425"/>
                  </a:lnTo>
                  <a:lnTo>
                    <a:pt x="42862" y="742950"/>
                  </a:lnTo>
                  <a:lnTo>
                    <a:pt x="0" y="800100"/>
                  </a:lnTo>
                  <a:lnTo>
                    <a:pt x="0" y="842962"/>
                  </a:lnTo>
                  <a:lnTo>
                    <a:pt x="9525" y="890587"/>
                  </a:lnTo>
                  <a:lnTo>
                    <a:pt x="57150" y="938212"/>
                  </a:lnTo>
                  <a:lnTo>
                    <a:pt x="104775" y="981075"/>
                  </a:lnTo>
                  <a:lnTo>
                    <a:pt x="138112" y="1000125"/>
                  </a:lnTo>
                  <a:lnTo>
                    <a:pt x="166687" y="990600"/>
                  </a:lnTo>
                  <a:lnTo>
                    <a:pt x="204787" y="976312"/>
                  </a:lnTo>
                  <a:lnTo>
                    <a:pt x="219075" y="1047750"/>
                  </a:lnTo>
                  <a:lnTo>
                    <a:pt x="261937" y="1147762"/>
                  </a:lnTo>
                  <a:lnTo>
                    <a:pt x="328612" y="1276350"/>
                  </a:lnTo>
                  <a:lnTo>
                    <a:pt x="466725" y="1404937"/>
                  </a:lnTo>
                  <a:lnTo>
                    <a:pt x="561975" y="1462087"/>
                  </a:lnTo>
                  <a:lnTo>
                    <a:pt x="666750" y="1509712"/>
                  </a:lnTo>
                  <a:lnTo>
                    <a:pt x="785812" y="1533525"/>
                  </a:lnTo>
                  <a:lnTo>
                    <a:pt x="900112" y="1547812"/>
                  </a:lnTo>
                  <a:lnTo>
                    <a:pt x="947737" y="1576387"/>
                  </a:lnTo>
                  <a:lnTo>
                    <a:pt x="1000125" y="1595437"/>
                  </a:lnTo>
                  <a:lnTo>
                    <a:pt x="1066800" y="1604962"/>
                  </a:lnTo>
                  <a:lnTo>
                    <a:pt x="1152525" y="1585912"/>
                  </a:lnTo>
                  <a:lnTo>
                    <a:pt x="1195387" y="1557337"/>
                  </a:lnTo>
                  <a:lnTo>
                    <a:pt x="1257300" y="1533525"/>
                  </a:lnTo>
                  <a:lnTo>
                    <a:pt x="1347787" y="1495425"/>
                  </a:lnTo>
                  <a:lnTo>
                    <a:pt x="1466850" y="1462087"/>
                  </a:lnTo>
                  <a:lnTo>
                    <a:pt x="1585912" y="1385887"/>
                  </a:lnTo>
                  <a:lnTo>
                    <a:pt x="1676400" y="1295400"/>
                  </a:lnTo>
                  <a:lnTo>
                    <a:pt x="1743075" y="1204912"/>
                  </a:lnTo>
                  <a:lnTo>
                    <a:pt x="1762125" y="1123950"/>
                  </a:lnTo>
                  <a:lnTo>
                    <a:pt x="1790700" y="1028700"/>
                  </a:lnTo>
                  <a:lnTo>
                    <a:pt x="1790700" y="981075"/>
                  </a:lnTo>
                  <a:lnTo>
                    <a:pt x="1824037" y="1004887"/>
                  </a:lnTo>
                  <a:lnTo>
                    <a:pt x="1914525" y="990600"/>
                  </a:lnTo>
                  <a:lnTo>
                    <a:pt x="1976437" y="919162"/>
                  </a:lnTo>
                  <a:lnTo>
                    <a:pt x="2009775" y="819150"/>
                  </a:lnTo>
                  <a:lnTo>
                    <a:pt x="1981200" y="723900"/>
                  </a:lnTo>
                  <a:lnTo>
                    <a:pt x="1938337" y="690562"/>
                  </a:lnTo>
                  <a:lnTo>
                    <a:pt x="1866900" y="690562"/>
                  </a:lnTo>
                  <a:lnTo>
                    <a:pt x="1809750" y="714375"/>
                  </a:lnTo>
                  <a:lnTo>
                    <a:pt x="1766887" y="747712"/>
                  </a:lnTo>
                  <a:lnTo>
                    <a:pt x="1771650" y="642937"/>
                  </a:lnTo>
                  <a:lnTo>
                    <a:pt x="1752600" y="552450"/>
                  </a:lnTo>
                  <a:lnTo>
                    <a:pt x="1685925" y="423862"/>
                  </a:lnTo>
                  <a:lnTo>
                    <a:pt x="1619250" y="342900"/>
                  </a:lnTo>
                  <a:lnTo>
                    <a:pt x="1524000" y="276225"/>
                  </a:lnTo>
                  <a:lnTo>
                    <a:pt x="1423987" y="219075"/>
                  </a:lnTo>
                  <a:lnTo>
                    <a:pt x="1266825" y="171450"/>
                  </a:lnTo>
                  <a:lnTo>
                    <a:pt x="1119187" y="109537"/>
                  </a:lnTo>
                  <a:lnTo>
                    <a:pt x="1014412" y="61912"/>
                  </a:lnTo>
                  <a:lnTo>
                    <a:pt x="957262"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12"/>
            <p:cNvSpPr/>
            <p:nvPr/>
          </p:nvSpPr>
          <p:spPr>
            <a:xfrm>
              <a:off x="10183067" y="5835213"/>
              <a:ext cx="776916" cy="427135"/>
            </a:xfrm>
            <a:custGeom>
              <a:avLst/>
              <a:gdLst>
                <a:gd name="connsiteX0" fmla="*/ 823913 w 1100138"/>
                <a:gd name="connsiteY0" fmla="*/ 300037 h 604837"/>
                <a:gd name="connsiteX1" fmla="*/ 676275 w 1100138"/>
                <a:gd name="connsiteY1" fmla="*/ 280987 h 604837"/>
                <a:gd name="connsiteX2" fmla="*/ 552450 w 1100138"/>
                <a:gd name="connsiteY2" fmla="*/ 261937 h 604837"/>
                <a:gd name="connsiteX3" fmla="*/ 500063 w 1100138"/>
                <a:gd name="connsiteY3" fmla="*/ 261937 h 604837"/>
                <a:gd name="connsiteX4" fmla="*/ 476250 w 1100138"/>
                <a:gd name="connsiteY4" fmla="*/ 266700 h 604837"/>
                <a:gd name="connsiteX5" fmla="*/ 461963 w 1100138"/>
                <a:gd name="connsiteY5" fmla="*/ 233362 h 604837"/>
                <a:gd name="connsiteX6" fmla="*/ 423863 w 1100138"/>
                <a:gd name="connsiteY6" fmla="*/ 171450 h 604837"/>
                <a:gd name="connsiteX7" fmla="*/ 409575 w 1100138"/>
                <a:gd name="connsiteY7" fmla="*/ 104775 h 604837"/>
                <a:gd name="connsiteX8" fmla="*/ 409575 w 1100138"/>
                <a:gd name="connsiteY8" fmla="*/ 38100 h 604837"/>
                <a:gd name="connsiteX9" fmla="*/ 376238 w 1100138"/>
                <a:gd name="connsiteY9" fmla="*/ 0 h 604837"/>
                <a:gd name="connsiteX10" fmla="*/ 352425 w 1100138"/>
                <a:gd name="connsiteY10" fmla="*/ 0 h 604837"/>
                <a:gd name="connsiteX11" fmla="*/ 333375 w 1100138"/>
                <a:gd name="connsiteY11" fmla="*/ 23812 h 604837"/>
                <a:gd name="connsiteX12" fmla="*/ 333375 w 1100138"/>
                <a:gd name="connsiteY12" fmla="*/ 76200 h 604837"/>
                <a:gd name="connsiteX13" fmla="*/ 333375 w 1100138"/>
                <a:gd name="connsiteY13" fmla="*/ 128587 h 604837"/>
                <a:gd name="connsiteX14" fmla="*/ 309563 w 1100138"/>
                <a:gd name="connsiteY14" fmla="*/ 147637 h 604837"/>
                <a:gd name="connsiteX15" fmla="*/ 238125 w 1100138"/>
                <a:gd name="connsiteY15" fmla="*/ 114300 h 604837"/>
                <a:gd name="connsiteX16" fmla="*/ 147638 w 1100138"/>
                <a:gd name="connsiteY16" fmla="*/ 76200 h 604837"/>
                <a:gd name="connsiteX17" fmla="*/ 114300 w 1100138"/>
                <a:gd name="connsiteY17" fmla="*/ 61912 h 604837"/>
                <a:gd name="connsiteX18" fmla="*/ 85725 w 1100138"/>
                <a:gd name="connsiteY18" fmla="*/ 85725 h 604837"/>
                <a:gd name="connsiteX19" fmla="*/ 114300 w 1100138"/>
                <a:gd name="connsiteY19" fmla="*/ 119062 h 604837"/>
                <a:gd name="connsiteX20" fmla="*/ 128588 w 1100138"/>
                <a:gd name="connsiteY20" fmla="*/ 147637 h 604837"/>
                <a:gd name="connsiteX21" fmla="*/ 204788 w 1100138"/>
                <a:gd name="connsiteY21" fmla="*/ 200025 h 604837"/>
                <a:gd name="connsiteX22" fmla="*/ 119063 w 1100138"/>
                <a:gd name="connsiteY22" fmla="*/ 161925 h 604837"/>
                <a:gd name="connsiteX23" fmla="*/ 61913 w 1100138"/>
                <a:gd name="connsiteY23" fmla="*/ 142875 h 604837"/>
                <a:gd name="connsiteX24" fmla="*/ 47625 w 1100138"/>
                <a:gd name="connsiteY24" fmla="*/ 142875 h 604837"/>
                <a:gd name="connsiteX25" fmla="*/ 14288 w 1100138"/>
                <a:gd name="connsiteY25" fmla="*/ 142875 h 604837"/>
                <a:gd name="connsiteX26" fmla="*/ 0 w 1100138"/>
                <a:gd name="connsiteY26" fmla="*/ 166687 h 604837"/>
                <a:gd name="connsiteX27" fmla="*/ 23813 w 1100138"/>
                <a:gd name="connsiteY27" fmla="*/ 200025 h 604837"/>
                <a:gd name="connsiteX28" fmla="*/ 71438 w 1100138"/>
                <a:gd name="connsiteY28" fmla="*/ 242887 h 604837"/>
                <a:gd name="connsiteX29" fmla="*/ 195263 w 1100138"/>
                <a:gd name="connsiteY29" fmla="*/ 290512 h 604837"/>
                <a:gd name="connsiteX30" fmla="*/ 100013 w 1100138"/>
                <a:gd name="connsiteY30" fmla="*/ 257175 h 604837"/>
                <a:gd name="connsiteX31" fmla="*/ 42863 w 1100138"/>
                <a:gd name="connsiteY31" fmla="*/ 266700 h 604837"/>
                <a:gd name="connsiteX32" fmla="*/ 0 w 1100138"/>
                <a:gd name="connsiteY32" fmla="*/ 285750 h 604837"/>
                <a:gd name="connsiteX33" fmla="*/ 33338 w 1100138"/>
                <a:gd name="connsiteY33" fmla="*/ 309562 h 604837"/>
                <a:gd name="connsiteX34" fmla="*/ 104775 w 1100138"/>
                <a:gd name="connsiteY34" fmla="*/ 328612 h 604837"/>
                <a:gd name="connsiteX35" fmla="*/ 185738 w 1100138"/>
                <a:gd name="connsiteY35" fmla="*/ 352425 h 604837"/>
                <a:gd name="connsiteX36" fmla="*/ 119063 w 1100138"/>
                <a:gd name="connsiteY36" fmla="*/ 342900 h 604837"/>
                <a:gd name="connsiteX37" fmla="*/ 66675 w 1100138"/>
                <a:gd name="connsiteY37" fmla="*/ 366712 h 604837"/>
                <a:gd name="connsiteX38" fmla="*/ 38100 w 1100138"/>
                <a:gd name="connsiteY38" fmla="*/ 404812 h 604837"/>
                <a:gd name="connsiteX39" fmla="*/ 80963 w 1100138"/>
                <a:gd name="connsiteY39" fmla="*/ 433387 h 604837"/>
                <a:gd name="connsiteX40" fmla="*/ 152400 w 1100138"/>
                <a:gd name="connsiteY40" fmla="*/ 423862 h 604837"/>
                <a:gd name="connsiteX41" fmla="*/ 214313 w 1100138"/>
                <a:gd name="connsiteY41" fmla="*/ 428625 h 604837"/>
                <a:gd name="connsiteX42" fmla="*/ 257175 w 1100138"/>
                <a:gd name="connsiteY42" fmla="*/ 452437 h 604837"/>
                <a:gd name="connsiteX43" fmla="*/ 333375 w 1100138"/>
                <a:gd name="connsiteY43" fmla="*/ 452437 h 604837"/>
                <a:gd name="connsiteX44" fmla="*/ 400050 w 1100138"/>
                <a:gd name="connsiteY44" fmla="*/ 423862 h 604837"/>
                <a:gd name="connsiteX45" fmla="*/ 442913 w 1100138"/>
                <a:gd name="connsiteY45" fmla="*/ 414337 h 604837"/>
                <a:gd name="connsiteX46" fmla="*/ 542925 w 1100138"/>
                <a:gd name="connsiteY46" fmla="*/ 490537 h 604837"/>
                <a:gd name="connsiteX47" fmla="*/ 776288 w 1100138"/>
                <a:gd name="connsiteY47" fmla="*/ 604837 h 604837"/>
                <a:gd name="connsiteX48" fmla="*/ 947738 w 1100138"/>
                <a:gd name="connsiteY48" fmla="*/ 571500 h 604837"/>
                <a:gd name="connsiteX49" fmla="*/ 1004888 w 1100138"/>
                <a:gd name="connsiteY49" fmla="*/ 523875 h 604837"/>
                <a:gd name="connsiteX50" fmla="*/ 1100138 w 1100138"/>
                <a:gd name="connsiteY50" fmla="*/ 438150 h 604837"/>
                <a:gd name="connsiteX51" fmla="*/ 947738 w 1100138"/>
                <a:gd name="connsiteY51" fmla="*/ 304800 h 604837"/>
                <a:gd name="connsiteX52" fmla="*/ 823913 w 1100138"/>
                <a:gd name="connsiteY52" fmla="*/ 300037 h 604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00138" h="604837">
                  <a:moveTo>
                    <a:pt x="823913" y="300037"/>
                  </a:moveTo>
                  <a:lnTo>
                    <a:pt x="676275" y="280987"/>
                  </a:lnTo>
                  <a:lnTo>
                    <a:pt x="552450" y="261937"/>
                  </a:lnTo>
                  <a:lnTo>
                    <a:pt x="500063" y="261937"/>
                  </a:lnTo>
                  <a:lnTo>
                    <a:pt x="476250" y="266700"/>
                  </a:lnTo>
                  <a:lnTo>
                    <a:pt x="461963" y="233362"/>
                  </a:lnTo>
                  <a:lnTo>
                    <a:pt x="423863" y="171450"/>
                  </a:lnTo>
                  <a:lnTo>
                    <a:pt x="409575" y="104775"/>
                  </a:lnTo>
                  <a:lnTo>
                    <a:pt x="409575" y="38100"/>
                  </a:lnTo>
                  <a:lnTo>
                    <a:pt x="376238" y="0"/>
                  </a:lnTo>
                  <a:lnTo>
                    <a:pt x="352425" y="0"/>
                  </a:lnTo>
                  <a:lnTo>
                    <a:pt x="333375" y="23812"/>
                  </a:lnTo>
                  <a:lnTo>
                    <a:pt x="333375" y="76200"/>
                  </a:lnTo>
                  <a:lnTo>
                    <a:pt x="333375" y="128587"/>
                  </a:lnTo>
                  <a:lnTo>
                    <a:pt x="309563" y="147637"/>
                  </a:lnTo>
                  <a:lnTo>
                    <a:pt x="238125" y="114300"/>
                  </a:lnTo>
                  <a:lnTo>
                    <a:pt x="147638" y="76200"/>
                  </a:lnTo>
                  <a:lnTo>
                    <a:pt x="114300" y="61912"/>
                  </a:lnTo>
                  <a:lnTo>
                    <a:pt x="85725" y="85725"/>
                  </a:lnTo>
                  <a:lnTo>
                    <a:pt x="114300" y="119062"/>
                  </a:lnTo>
                  <a:lnTo>
                    <a:pt x="128588" y="147637"/>
                  </a:lnTo>
                  <a:lnTo>
                    <a:pt x="204788" y="200025"/>
                  </a:lnTo>
                  <a:lnTo>
                    <a:pt x="119063" y="161925"/>
                  </a:lnTo>
                  <a:lnTo>
                    <a:pt x="61913" y="142875"/>
                  </a:lnTo>
                  <a:lnTo>
                    <a:pt x="47625" y="142875"/>
                  </a:lnTo>
                  <a:lnTo>
                    <a:pt x="14288" y="142875"/>
                  </a:lnTo>
                  <a:lnTo>
                    <a:pt x="0" y="166687"/>
                  </a:lnTo>
                  <a:lnTo>
                    <a:pt x="23813" y="200025"/>
                  </a:lnTo>
                  <a:lnTo>
                    <a:pt x="71438" y="242887"/>
                  </a:lnTo>
                  <a:lnTo>
                    <a:pt x="195263" y="290512"/>
                  </a:lnTo>
                  <a:lnTo>
                    <a:pt x="100013" y="257175"/>
                  </a:lnTo>
                  <a:lnTo>
                    <a:pt x="42863" y="266700"/>
                  </a:lnTo>
                  <a:lnTo>
                    <a:pt x="0" y="285750"/>
                  </a:lnTo>
                  <a:lnTo>
                    <a:pt x="33338" y="309562"/>
                  </a:lnTo>
                  <a:lnTo>
                    <a:pt x="104775" y="328612"/>
                  </a:lnTo>
                  <a:lnTo>
                    <a:pt x="185738" y="352425"/>
                  </a:lnTo>
                  <a:lnTo>
                    <a:pt x="119063" y="342900"/>
                  </a:lnTo>
                  <a:lnTo>
                    <a:pt x="66675" y="366712"/>
                  </a:lnTo>
                  <a:lnTo>
                    <a:pt x="38100" y="404812"/>
                  </a:lnTo>
                  <a:lnTo>
                    <a:pt x="80963" y="433387"/>
                  </a:lnTo>
                  <a:lnTo>
                    <a:pt x="152400" y="423862"/>
                  </a:lnTo>
                  <a:lnTo>
                    <a:pt x="214313" y="428625"/>
                  </a:lnTo>
                  <a:lnTo>
                    <a:pt x="257175" y="452437"/>
                  </a:lnTo>
                  <a:lnTo>
                    <a:pt x="333375" y="452437"/>
                  </a:lnTo>
                  <a:lnTo>
                    <a:pt x="400050" y="423862"/>
                  </a:lnTo>
                  <a:lnTo>
                    <a:pt x="442913" y="414337"/>
                  </a:lnTo>
                  <a:lnTo>
                    <a:pt x="542925" y="490537"/>
                  </a:lnTo>
                  <a:lnTo>
                    <a:pt x="776288" y="604837"/>
                  </a:lnTo>
                  <a:lnTo>
                    <a:pt x="947738" y="571500"/>
                  </a:lnTo>
                  <a:lnTo>
                    <a:pt x="1004888" y="523875"/>
                  </a:lnTo>
                  <a:lnTo>
                    <a:pt x="1100138" y="438150"/>
                  </a:lnTo>
                  <a:lnTo>
                    <a:pt x="947738" y="304800"/>
                  </a:lnTo>
                  <a:lnTo>
                    <a:pt x="823913" y="300037"/>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Freeform 13"/>
            <p:cNvSpPr/>
            <p:nvPr/>
          </p:nvSpPr>
          <p:spPr>
            <a:xfrm>
              <a:off x="10220732" y="6102593"/>
              <a:ext cx="725797" cy="171526"/>
            </a:xfrm>
            <a:custGeom>
              <a:avLst/>
              <a:gdLst>
                <a:gd name="connsiteX0" fmla="*/ 1062037 w 1062037"/>
                <a:gd name="connsiteY0" fmla="*/ 85725 h 242887"/>
                <a:gd name="connsiteX1" fmla="*/ 985837 w 1062037"/>
                <a:gd name="connsiteY1" fmla="*/ 185737 h 242887"/>
                <a:gd name="connsiteX2" fmla="*/ 904875 w 1062037"/>
                <a:gd name="connsiteY2" fmla="*/ 238125 h 242887"/>
                <a:gd name="connsiteX3" fmla="*/ 804862 w 1062037"/>
                <a:gd name="connsiteY3" fmla="*/ 242887 h 242887"/>
                <a:gd name="connsiteX4" fmla="*/ 695325 w 1062037"/>
                <a:gd name="connsiteY4" fmla="*/ 209550 h 242887"/>
                <a:gd name="connsiteX5" fmla="*/ 557212 w 1062037"/>
                <a:gd name="connsiteY5" fmla="*/ 147637 h 242887"/>
                <a:gd name="connsiteX6" fmla="*/ 438150 w 1062037"/>
                <a:gd name="connsiteY6" fmla="*/ 80962 h 242887"/>
                <a:gd name="connsiteX7" fmla="*/ 428625 w 1062037"/>
                <a:gd name="connsiteY7" fmla="*/ 71437 h 242887"/>
                <a:gd name="connsiteX8" fmla="*/ 395287 w 1062037"/>
                <a:gd name="connsiteY8" fmla="*/ 85725 h 242887"/>
                <a:gd name="connsiteX9" fmla="*/ 338137 w 1062037"/>
                <a:gd name="connsiteY9" fmla="*/ 104775 h 242887"/>
                <a:gd name="connsiteX10" fmla="*/ 242887 w 1062037"/>
                <a:gd name="connsiteY10" fmla="*/ 90487 h 242887"/>
                <a:gd name="connsiteX11" fmla="*/ 176212 w 1062037"/>
                <a:gd name="connsiteY11" fmla="*/ 61912 h 242887"/>
                <a:gd name="connsiteX12" fmla="*/ 109537 w 1062037"/>
                <a:gd name="connsiteY12" fmla="*/ 66675 h 242887"/>
                <a:gd name="connsiteX13" fmla="*/ 47625 w 1062037"/>
                <a:gd name="connsiteY13" fmla="*/ 71437 h 242887"/>
                <a:gd name="connsiteX14" fmla="*/ 0 w 1062037"/>
                <a:gd name="connsiteY14" fmla="*/ 42862 h 242887"/>
                <a:gd name="connsiteX15" fmla="*/ 9525 w 1062037"/>
                <a:gd name="connsiteY15" fmla="*/ 19050 h 242887"/>
                <a:gd name="connsiteX16" fmla="*/ 47625 w 1062037"/>
                <a:gd name="connsiteY16" fmla="*/ 19050 h 242887"/>
                <a:gd name="connsiteX17" fmla="*/ 123825 w 1062037"/>
                <a:gd name="connsiteY17" fmla="*/ 19050 h 242887"/>
                <a:gd name="connsiteX18" fmla="*/ 138112 w 1062037"/>
                <a:gd name="connsiteY18" fmla="*/ 0 h 242887"/>
                <a:gd name="connsiteX19" fmla="*/ 200025 w 1062037"/>
                <a:gd name="connsiteY19" fmla="*/ 19050 h 242887"/>
                <a:gd name="connsiteX20" fmla="*/ 266700 w 1062037"/>
                <a:gd name="connsiteY20" fmla="*/ 42862 h 242887"/>
                <a:gd name="connsiteX21" fmla="*/ 328612 w 1062037"/>
                <a:gd name="connsiteY21" fmla="*/ 38100 h 242887"/>
                <a:gd name="connsiteX22" fmla="*/ 404812 w 1062037"/>
                <a:gd name="connsiteY22" fmla="*/ 14287 h 242887"/>
                <a:gd name="connsiteX23" fmla="*/ 428625 w 1062037"/>
                <a:gd name="connsiteY23" fmla="*/ 14287 h 242887"/>
                <a:gd name="connsiteX24" fmla="*/ 490537 w 1062037"/>
                <a:gd name="connsiteY24" fmla="*/ 47625 h 242887"/>
                <a:gd name="connsiteX25" fmla="*/ 661987 w 1062037"/>
                <a:gd name="connsiteY25" fmla="*/ 119062 h 242887"/>
                <a:gd name="connsiteX26" fmla="*/ 795337 w 1062037"/>
                <a:gd name="connsiteY26" fmla="*/ 133350 h 242887"/>
                <a:gd name="connsiteX27" fmla="*/ 895350 w 1062037"/>
                <a:gd name="connsiteY27" fmla="*/ 109537 h 242887"/>
                <a:gd name="connsiteX28" fmla="*/ 976312 w 1062037"/>
                <a:gd name="connsiteY28" fmla="*/ 66675 h 242887"/>
                <a:gd name="connsiteX29" fmla="*/ 1062037 w 1062037"/>
                <a:gd name="connsiteY29" fmla="*/ 85725 h 242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62037" h="242887">
                  <a:moveTo>
                    <a:pt x="1062037" y="85725"/>
                  </a:moveTo>
                  <a:lnTo>
                    <a:pt x="985837" y="185737"/>
                  </a:lnTo>
                  <a:lnTo>
                    <a:pt x="904875" y="238125"/>
                  </a:lnTo>
                  <a:lnTo>
                    <a:pt x="804862" y="242887"/>
                  </a:lnTo>
                  <a:lnTo>
                    <a:pt x="695325" y="209550"/>
                  </a:lnTo>
                  <a:lnTo>
                    <a:pt x="557212" y="147637"/>
                  </a:lnTo>
                  <a:lnTo>
                    <a:pt x="438150" y="80962"/>
                  </a:lnTo>
                  <a:lnTo>
                    <a:pt x="428625" y="71437"/>
                  </a:lnTo>
                  <a:lnTo>
                    <a:pt x="395287" y="85725"/>
                  </a:lnTo>
                  <a:lnTo>
                    <a:pt x="338137" y="104775"/>
                  </a:lnTo>
                  <a:lnTo>
                    <a:pt x="242887" y="90487"/>
                  </a:lnTo>
                  <a:lnTo>
                    <a:pt x="176212" y="61912"/>
                  </a:lnTo>
                  <a:lnTo>
                    <a:pt x="109537" y="66675"/>
                  </a:lnTo>
                  <a:lnTo>
                    <a:pt x="47625" y="71437"/>
                  </a:lnTo>
                  <a:lnTo>
                    <a:pt x="0" y="42862"/>
                  </a:lnTo>
                  <a:lnTo>
                    <a:pt x="9525" y="19050"/>
                  </a:lnTo>
                  <a:lnTo>
                    <a:pt x="47625" y="19050"/>
                  </a:lnTo>
                  <a:lnTo>
                    <a:pt x="123825" y="19050"/>
                  </a:lnTo>
                  <a:lnTo>
                    <a:pt x="138112" y="0"/>
                  </a:lnTo>
                  <a:lnTo>
                    <a:pt x="200025" y="19050"/>
                  </a:lnTo>
                  <a:lnTo>
                    <a:pt x="266700" y="42862"/>
                  </a:lnTo>
                  <a:lnTo>
                    <a:pt x="328612" y="38100"/>
                  </a:lnTo>
                  <a:lnTo>
                    <a:pt x="404812" y="14287"/>
                  </a:lnTo>
                  <a:lnTo>
                    <a:pt x="428625" y="14287"/>
                  </a:lnTo>
                  <a:lnTo>
                    <a:pt x="490537" y="47625"/>
                  </a:lnTo>
                  <a:lnTo>
                    <a:pt x="661987" y="119062"/>
                  </a:lnTo>
                  <a:lnTo>
                    <a:pt x="795337" y="133350"/>
                  </a:lnTo>
                  <a:lnTo>
                    <a:pt x="895350" y="109537"/>
                  </a:lnTo>
                  <a:lnTo>
                    <a:pt x="976312" y="66675"/>
                  </a:lnTo>
                  <a:lnTo>
                    <a:pt x="1062037" y="85725"/>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14"/>
            <p:cNvSpPr/>
            <p:nvPr/>
          </p:nvSpPr>
          <p:spPr>
            <a:xfrm>
              <a:off x="10799214" y="5704887"/>
              <a:ext cx="1089699" cy="793731"/>
            </a:xfrm>
            <a:custGeom>
              <a:avLst/>
              <a:gdLst>
                <a:gd name="connsiteX0" fmla="*/ 1543050 w 1543050"/>
                <a:gd name="connsiteY0" fmla="*/ 466725 h 1123950"/>
                <a:gd name="connsiteX1" fmla="*/ 1400175 w 1543050"/>
                <a:gd name="connsiteY1" fmla="*/ 252412 h 1123950"/>
                <a:gd name="connsiteX2" fmla="*/ 1271588 w 1543050"/>
                <a:gd name="connsiteY2" fmla="*/ 85725 h 1123950"/>
                <a:gd name="connsiteX3" fmla="*/ 1138238 w 1543050"/>
                <a:gd name="connsiteY3" fmla="*/ 14287 h 1123950"/>
                <a:gd name="connsiteX4" fmla="*/ 995363 w 1543050"/>
                <a:gd name="connsiteY4" fmla="*/ 4762 h 1123950"/>
                <a:gd name="connsiteX5" fmla="*/ 962025 w 1543050"/>
                <a:gd name="connsiteY5" fmla="*/ 4762 h 1123950"/>
                <a:gd name="connsiteX6" fmla="*/ 828675 w 1543050"/>
                <a:gd name="connsiteY6" fmla="*/ 166687 h 1123950"/>
                <a:gd name="connsiteX7" fmla="*/ 728663 w 1543050"/>
                <a:gd name="connsiteY7" fmla="*/ 257175 h 1123950"/>
                <a:gd name="connsiteX8" fmla="*/ 666750 w 1543050"/>
                <a:gd name="connsiteY8" fmla="*/ 200025 h 1123950"/>
                <a:gd name="connsiteX9" fmla="*/ 533400 w 1543050"/>
                <a:gd name="connsiteY9" fmla="*/ 0 h 1123950"/>
                <a:gd name="connsiteX10" fmla="*/ 466725 w 1543050"/>
                <a:gd name="connsiteY10" fmla="*/ 9525 h 1123950"/>
                <a:gd name="connsiteX11" fmla="*/ 333375 w 1543050"/>
                <a:gd name="connsiteY11" fmla="*/ 47625 h 1123950"/>
                <a:gd name="connsiteX12" fmla="*/ 204788 w 1543050"/>
                <a:gd name="connsiteY12" fmla="*/ 128587 h 1123950"/>
                <a:gd name="connsiteX13" fmla="*/ 95250 w 1543050"/>
                <a:gd name="connsiteY13" fmla="*/ 309562 h 1123950"/>
                <a:gd name="connsiteX14" fmla="*/ 4763 w 1543050"/>
                <a:gd name="connsiteY14" fmla="*/ 433387 h 1123950"/>
                <a:gd name="connsiteX15" fmla="*/ 0 w 1543050"/>
                <a:gd name="connsiteY15" fmla="*/ 471487 h 1123950"/>
                <a:gd name="connsiteX16" fmla="*/ 85725 w 1543050"/>
                <a:gd name="connsiteY16" fmla="*/ 566737 h 1123950"/>
                <a:gd name="connsiteX17" fmla="*/ 152400 w 1543050"/>
                <a:gd name="connsiteY17" fmla="*/ 619125 h 1123950"/>
                <a:gd name="connsiteX18" fmla="*/ 214313 w 1543050"/>
                <a:gd name="connsiteY18" fmla="*/ 666750 h 1123950"/>
                <a:gd name="connsiteX19" fmla="*/ 314325 w 1543050"/>
                <a:gd name="connsiteY19" fmla="*/ 619125 h 1123950"/>
                <a:gd name="connsiteX20" fmla="*/ 295275 w 1543050"/>
                <a:gd name="connsiteY20" fmla="*/ 809625 h 1123950"/>
                <a:gd name="connsiteX21" fmla="*/ 300038 w 1543050"/>
                <a:gd name="connsiteY21" fmla="*/ 919162 h 1123950"/>
                <a:gd name="connsiteX22" fmla="*/ 357188 w 1543050"/>
                <a:gd name="connsiteY22" fmla="*/ 1038225 h 1123950"/>
                <a:gd name="connsiteX23" fmla="*/ 471488 w 1543050"/>
                <a:gd name="connsiteY23" fmla="*/ 1085850 h 1123950"/>
                <a:gd name="connsiteX24" fmla="*/ 661988 w 1543050"/>
                <a:gd name="connsiteY24" fmla="*/ 1123950 h 1123950"/>
                <a:gd name="connsiteX25" fmla="*/ 890588 w 1543050"/>
                <a:gd name="connsiteY25" fmla="*/ 1104900 h 1123950"/>
                <a:gd name="connsiteX26" fmla="*/ 1147763 w 1543050"/>
                <a:gd name="connsiteY26" fmla="*/ 1042987 h 1123950"/>
                <a:gd name="connsiteX27" fmla="*/ 1209675 w 1543050"/>
                <a:gd name="connsiteY27" fmla="*/ 976312 h 1123950"/>
                <a:gd name="connsiteX28" fmla="*/ 1247775 w 1543050"/>
                <a:gd name="connsiteY28" fmla="*/ 800100 h 1123950"/>
                <a:gd name="connsiteX29" fmla="*/ 1190625 w 1543050"/>
                <a:gd name="connsiteY29" fmla="*/ 542925 h 1123950"/>
                <a:gd name="connsiteX30" fmla="*/ 1262063 w 1543050"/>
                <a:gd name="connsiteY30" fmla="*/ 671512 h 1123950"/>
                <a:gd name="connsiteX31" fmla="*/ 1381125 w 1543050"/>
                <a:gd name="connsiteY31" fmla="*/ 614362 h 1123950"/>
                <a:gd name="connsiteX32" fmla="*/ 1509713 w 1543050"/>
                <a:gd name="connsiteY32" fmla="*/ 514350 h 1123950"/>
                <a:gd name="connsiteX33" fmla="*/ 1543050 w 1543050"/>
                <a:gd name="connsiteY33" fmla="*/ 466725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43050" h="1123950">
                  <a:moveTo>
                    <a:pt x="1543050" y="466725"/>
                  </a:moveTo>
                  <a:lnTo>
                    <a:pt x="1400175" y="252412"/>
                  </a:lnTo>
                  <a:lnTo>
                    <a:pt x="1271588" y="85725"/>
                  </a:lnTo>
                  <a:lnTo>
                    <a:pt x="1138238" y="14287"/>
                  </a:lnTo>
                  <a:lnTo>
                    <a:pt x="995363" y="4762"/>
                  </a:lnTo>
                  <a:lnTo>
                    <a:pt x="962025" y="4762"/>
                  </a:lnTo>
                  <a:lnTo>
                    <a:pt x="828675" y="166687"/>
                  </a:lnTo>
                  <a:lnTo>
                    <a:pt x="728663" y="257175"/>
                  </a:lnTo>
                  <a:lnTo>
                    <a:pt x="666750" y="200025"/>
                  </a:lnTo>
                  <a:lnTo>
                    <a:pt x="533400" y="0"/>
                  </a:lnTo>
                  <a:lnTo>
                    <a:pt x="466725" y="9525"/>
                  </a:lnTo>
                  <a:lnTo>
                    <a:pt x="333375" y="47625"/>
                  </a:lnTo>
                  <a:lnTo>
                    <a:pt x="204788" y="128587"/>
                  </a:lnTo>
                  <a:lnTo>
                    <a:pt x="95250" y="309562"/>
                  </a:lnTo>
                  <a:lnTo>
                    <a:pt x="4763" y="433387"/>
                  </a:lnTo>
                  <a:lnTo>
                    <a:pt x="0" y="471487"/>
                  </a:lnTo>
                  <a:lnTo>
                    <a:pt x="85725" y="566737"/>
                  </a:lnTo>
                  <a:lnTo>
                    <a:pt x="152400" y="619125"/>
                  </a:lnTo>
                  <a:lnTo>
                    <a:pt x="214313" y="666750"/>
                  </a:lnTo>
                  <a:lnTo>
                    <a:pt x="314325" y="619125"/>
                  </a:lnTo>
                  <a:lnTo>
                    <a:pt x="295275" y="809625"/>
                  </a:lnTo>
                  <a:lnTo>
                    <a:pt x="300038" y="919162"/>
                  </a:lnTo>
                  <a:lnTo>
                    <a:pt x="357188" y="1038225"/>
                  </a:lnTo>
                  <a:lnTo>
                    <a:pt x="471488" y="1085850"/>
                  </a:lnTo>
                  <a:lnTo>
                    <a:pt x="661988" y="1123950"/>
                  </a:lnTo>
                  <a:lnTo>
                    <a:pt x="890588" y="1104900"/>
                  </a:lnTo>
                  <a:lnTo>
                    <a:pt x="1147763" y="1042987"/>
                  </a:lnTo>
                  <a:lnTo>
                    <a:pt x="1209675" y="976312"/>
                  </a:lnTo>
                  <a:lnTo>
                    <a:pt x="1247775" y="800100"/>
                  </a:lnTo>
                  <a:lnTo>
                    <a:pt x="1190625" y="542925"/>
                  </a:lnTo>
                  <a:lnTo>
                    <a:pt x="1262063" y="671512"/>
                  </a:lnTo>
                  <a:lnTo>
                    <a:pt x="1381125" y="614362"/>
                  </a:lnTo>
                  <a:lnTo>
                    <a:pt x="1509713" y="514350"/>
                  </a:lnTo>
                  <a:lnTo>
                    <a:pt x="1543050" y="4667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p:nvPr/>
          </p:nvSpPr>
          <p:spPr>
            <a:xfrm>
              <a:off x="11177756" y="5934430"/>
              <a:ext cx="245518" cy="494401"/>
            </a:xfrm>
            <a:custGeom>
              <a:avLst/>
              <a:gdLst>
                <a:gd name="connsiteX0" fmla="*/ 23812 w 347662"/>
                <a:gd name="connsiteY0" fmla="*/ 557213 h 700088"/>
                <a:gd name="connsiteX1" fmla="*/ 0 w 347662"/>
                <a:gd name="connsiteY1" fmla="*/ 495300 h 700088"/>
                <a:gd name="connsiteX2" fmla="*/ 152400 w 347662"/>
                <a:gd name="connsiteY2" fmla="*/ 0 h 700088"/>
                <a:gd name="connsiteX3" fmla="*/ 200025 w 347662"/>
                <a:gd name="connsiteY3" fmla="*/ 14288 h 700088"/>
                <a:gd name="connsiteX4" fmla="*/ 257175 w 347662"/>
                <a:gd name="connsiteY4" fmla="*/ 200025 h 700088"/>
                <a:gd name="connsiteX5" fmla="*/ 347662 w 347662"/>
                <a:gd name="connsiteY5" fmla="*/ 523875 h 700088"/>
                <a:gd name="connsiteX6" fmla="*/ 200025 w 347662"/>
                <a:gd name="connsiteY6" fmla="*/ 700088 h 700088"/>
                <a:gd name="connsiteX7" fmla="*/ 71437 w 347662"/>
                <a:gd name="connsiteY7" fmla="*/ 595313 h 700088"/>
                <a:gd name="connsiteX8" fmla="*/ 23812 w 347662"/>
                <a:gd name="connsiteY8" fmla="*/ 557213 h 70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662" h="700088">
                  <a:moveTo>
                    <a:pt x="23812" y="557213"/>
                  </a:moveTo>
                  <a:lnTo>
                    <a:pt x="0" y="495300"/>
                  </a:lnTo>
                  <a:lnTo>
                    <a:pt x="152400" y="0"/>
                  </a:lnTo>
                  <a:lnTo>
                    <a:pt x="200025" y="14288"/>
                  </a:lnTo>
                  <a:lnTo>
                    <a:pt x="257175" y="200025"/>
                  </a:lnTo>
                  <a:lnTo>
                    <a:pt x="347662" y="523875"/>
                  </a:lnTo>
                  <a:lnTo>
                    <a:pt x="200025" y="700088"/>
                  </a:lnTo>
                  <a:lnTo>
                    <a:pt x="71437" y="595313"/>
                  </a:lnTo>
                  <a:lnTo>
                    <a:pt x="23812" y="557213"/>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p:nvPr/>
          </p:nvSpPr>
          <p:spPr>
            <a:xfrm>
              <a:off x="11241658" y="5836895"/>
              <a:ext cx="121078" cy="114351"/>
            </a:xfrm>
            <a:custGeom>
              <a:avLst/>
              <a:gdLst>
                <a:gd name="connsiteX0" fmla="*/ 52388 w 171450"/>
                <a:gd name="connsiteY0" fmla="*/ 161925 h 161925"/>
                <a:gd name="connsiteX1" fmla="*/ 123825 w 171450"/>
                <a:gd name="connsiteY1" fmla="*/ 161925 h 161925"/>
                <a:gd name="connsiteX2" fmla="*/ 171450 w 171450"/>
                <a:gd name="connsiteY2" fmla="*/ 71437 h 161925"/>
                <a:gd name="connsiteX3" fmla="*/ 100013 w 171450"/>
                <a:gd name="connsiteY3" fmla="*/ 0 h 161925"/>
                <a:gd name="connsiteX4" fmla="*/ 71438 w 171450"/>
                <a:gd name="connsiteY4" fmla="*/ 14287 h 161925"/>
                <a:gd name="connsiteX5" fmla="*/ 33338 w 171450"/>
                <a:gd name="connsiteY5" fmla="*/ 47625 h 161925"/>
                <a:gd name="connsiteX6" fmla="*/ 0 w 171450"/>
                <a:gd name="connsiteY6" fmla="*/ 66675 h 161925"/>
                <a:gd name="connsiteX7" fmla="*/ 14288 w 171450"/>
                <a:gd name="connsiteY7" fmla="*/ 114300 h 161925"/>
                <a:gd name="connsiteX8" fmla="*/ 52388 w 171450"/>
                <a:gd name="connsiteY8" fmla="*/ 16192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161925">
                  <a:moveTo>
                    <a:pt x="52388" y="161925"/>
                  </a:moveTo>
                  <a:lnTo>
                    <a:pt x="123825" y="161925"/>
                  </a:lnTo>
                  <a:lnTo>
                    <a:pt x="171450" y="71437"/>
                  </a:lnTo>
                  <a:lnTo>
                    <a:pt x="100013" y="0"/>
                  </a:lnTo>
                  <a:lnTo>
                    <a:pt x="71438" y="14287"/>
                  </a:lnTo>
                  <a:lnTo>
                    <a:pt x="33338" y="47625"/>
                  </a:lnTo>
                  <a:lnTo>
                    <a:pt x="0" y="66675"/>
                  </a:lnTo>
                  <a:lnTo>
                    <a:pt x="14288" y="114300"/>
                  </a:lnTo>
                  <a:lnTo>
                    <a:pt x="52388" y="161925"/>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a:off x="10540242" y="4840783"/>
              <a:ext cx="1382306" cy="870575"/>
              <a:chOff x="3752850" y="996086"/>
              <a:chExt cx="1928813" cy="1232764"/>
            </a:xfrm>
          </p:grpSpPr>
          <p:grpSp>
            <p:nvGrpSpPr>
              <p:cNvPr id="55" name="Group 54"/>
              <p:cNvGrpSpPr/>
              <p:nvPr/>
            </p:nvGrpSpPr>
            <p:grpSpPr>
              <a:xfrm>
                <a:off x="3752850" y="1132799"/>
                <a:ext cx="1928813" cy="1096051"/>
                <a:chOff x="3752850" y="1132799"/>
                <a:chExt cx="1928813" cy="1096051"/>
              </a:xfrm>
            </p:grpSpPr>
            <p:grpSp>
              <p:nvGrpSpPr>
                <p:cNvPr id="59" name="Group 58"/>
                <p:cNvGrpSpPr/>
                <p:nvPr/>
              </p:nvGrpSpPr>
              <p:grpSpPr>
                <a:xfrm>
                  <a:off x="3752850" y="1132799"/>
                  <a:ext cx="1482387" cy="1096051"/>
                  <a:chOff x="3752850" y="1132799"/>
                  <a:chExt cx="1482387" cy="1096051"/>
                </a:xfrm>
              </p:grpSpPr>
              <p:grpSp>
                <p:nvGrpSpPr>
                  <p:cNvPr id="62" name="Group 61"/>
                  <p:cNvGrpSpPr/>
                  <p:nvPr/>
                </p:nvGrpSpPr>
                <p:grpSpPr>
                  <a:xfrm>
                    <a:off x="4431180" y="1698425"/>
                    <a:ext cx="642937" cy="347068"/>
                    <a:chOff x="4431180" y="1698425"/>
                    <a:chExt cx="642937" cy="347068"/>
                  </a:xfrm>
                </p:grpSpPr>
                <p:sp>
                  <p:nvSpPr>
                    <p:cNvPr id="79" name="Freeform 78"/>
                    <p:cNvSpPr/>
                    <p:nvPr/>
                  </p:nvSpPr>
                  <p:spPr>
                    <a:xfrm>
                      <a:off x="4522694" y="1824039"/>
                      <a:ext cx="452437" cy="190500"/>
                    </a:xfrm>
                    <a:custGeom>
                      <a:avLst/>
                      <a:gdLst>
                        <a:gd name="connsiteX0" fmla="*/ 0 w 452437"/>
                        <a:gd name="connsiteY0" fmla="*/ 33337 h 190500"/>
                        <a:gd name="connsiteX1" fmla="*/ 71437 w 452437"/>
                        <a:gd name="connsiteY1" fmla="*/ 123825 h 190500"/>
                        <a:gd name="connsiteX2" fmla="*/ 142875 w 452437"/>
                        <a:gd name="connsiteY2" fmla="*/ 171450 h 190500"/>
                        <a:gd name="connsiteX3" fmla="*/ 176212 w 452437"/>
                        <a:gd name="connsiteY3" fmla="*/ 190500 h 190500"/>
                        <a:gd name="connsiteX4" fmla="*/ 257175 w 452437"/>
                        <a:gd name="connsiteY4" fmla="*/ 185737 h 190500"/>
                        <a:gd name="connsiteX5" fmla="*/ 366712 w 452437"/>
                        <a:gd name="connsiteY5" fmla="*/ 152400 h 190500"/>
                        <a:gd name="connsiteX6" fmla="*/ 423862 w 452437"/>
                        <a:gd name="connsiteY6" fmla="*/ 52387 h 190500"/>
                        <a:gd name="connsiteX7" fmla="*/ 452437 w 452437"/>
                        <a:gd name="connsiteY7" fmla="*/ 0 h 190500"/>
                        <a:gd name="connsiteX8" fmla="*/ 409575 w 452437"/>
                        <a:gd name="connsiteY8" fmla="*/ 28575 h 190500"/>
                        <a:gd name="connsiteX9" fmla="*/ 285750 w 452437"/>
                        <a:gd name="connsiteY9" fmla="*/ 57150 h 190500"/>
                        <a:gd name="connsiteX10" fmla="*/ 128587 w 452437"/>
                        <a:gd name="connsiteY10" fmla="*/ 52387 h 190500"/>
                        <a:gd name="connsiteX11" fmla="*/ 0 w 452437"/>
                        <a:gd name="connsiteY11" fmla="*/ 33337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2437" h="190500">
                          <a:moveTo>
                            <a:pt x="0" y="33337"/>
                          </a:moveTo>
                          <a:lnTo>
                            <a:pt x="71437" y="123825"/>
                          </a:lnTo>
                          <a:lnTo>
                            <a:pt x="142875" y="171450"/>
                          </a:lnTo>
                          <a:lnTo>
                            <a:pt x="176212" y="190500"/>
                          </a:lnTo>
                          <a:lnTo>
                            <a:pt x="257175" y="185737"/>
                          </a:lnTo>
                          <a:lnTo>
                            <a:pt x="366712" y="152400"/>
                          </a:lnTo>
                          <a:lnTo>
                            <a:pt x="423862" y="52387"/>
                          </a:lnTo>
                          <a:lnTo>
                            <a:pt x="452437" y="0"/>
                          </a:lnTo>
                          <a:lnTo>
                            <a:pt x="409575" y="28575"/>
                          </a:lnTo>
                          <a:lnTo>
                            <a:pt x="285750" y="57150"/>
                          </a:lnTo>
                          <a:lnTo>
                            <a:pt x="128587" y="52387"/>
                          </a:lnTo>
                          <a:lnTo>
                            <a:pt x="0" y="33337"/>
                          </a:lnTo>
                          <a:close/>
                        </a:path>
                      </a:pathLst>
                    </a:custGeom>
                    <a:solidFill>
                      <a:srgbClr val="4F0103"/>
                    </a:solidFill>
                    <a:ln>
                      <a:solidFill>
                        <a:srgbClr val="5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Freeform 79"/>
                    <p:cNvSpPr/>
                    <p:nvPr/>
                  </p:nvSpPr>
                  <p:spPr>
                    <a:xfrm>
                      <a:off x="4698907" y="1964531"/>
                      <a:ext cx="190500" cy="80962"/>
                    </a:xfrm>
                    <a:custGeom>
                      <a:avLst/>
                      <a:gdLst>
                        <a:gd name="connsiteX0" fmla="*/ 0 w 190500"/>
                        <a:gd name="connsiteY0" fmla="*/ 57150 h 80962"/>
                        <a:gd name="connsiteX1" fmla="*/ 61912 w 190500"/>
                        <a:gd name="connsiteY1" fmla="*/ 80962 h 80962"/>
                        <a:gd name="connsiteX2" fmla="*/ 109537 w 190500"/>
                        <a:gd name="connsiteY2" fmla="*/ 76200 h 80962"/>
                        <a:gd name="connsiteX3" fmla="*/ 152400 w 190500"/>
                        <a:gd name="connsiteY3" fmla="*/ 52387 h 80962"/>
                        <a:gd name="connsiteX4" fmla="*/ 190500 w 190500"/>
                        <a:gd name="connsiteY4" fmla="*/ 19050 h 80962"/>
                        <a:gd name="connsiteX5" fmla="*/ 176212 w 190500"/>
                        <a:gd name="connsiteY5" fmla="*/ 9525 h 80962"/>
                        <a:gd name="connsiteX6" fmla="*/ 133350 w 190500"/>
                        <a:gd name="connsiteY6" fmla="*/ 0 h 80962"/>
                        <a:gd name="connsiteX7" fmla="*/ 100012 w 190500"/>
                        <a:gd name="connsiteY7" fmla="*/ 0 h 80962"/>
                        <a:gd name="connsiteX8" fmla="*/ 71437 w 190500"/>
                        <a:gd name="connsiteY8" fmla="*/ 9525 h 80962"/>
                        <a:gd name="connsiteX9" fmla="*/ 57150 w 190500"/>
                        <a:gd name="connsiteY9" fmla="*/ 19050 h 80962"/>
                        <a:gd name="connsiteX10" fmla="*/ 0 w 190500"/>
                        <a:gd name="connsiteY10" fmla="*/ 57150 h 8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 h="80962">
                          <a:moveTo>
                            <a:pt x="0" y="57150"/>
                          </a:moveTo>
                          <a:lnTo>
                            <a:pt x="61912" y="80962"/>
                          </a:lnTo>
                          <a:lnTo>
                            <a:pt x="109537" y="76200"/>
                          </a:lnTo>
                          <a:lnTo>
                            <a:pt x="152400" y="52387"/>
                          </a:lnTo>
                          <a:lnTo>
                            <a:pt x="190500" y="19050"/>
                          </a:lnTo>
                          <a:lnTo>
                            <a:pt x="176212" y="9525"/>
                          </a:lnTo>
                          <a:lnTo>
                            <a:pt x="133350" y="0"/>
                          </a:lnTo>
                          <a:lnTo>
                            <a:pt x="100012" y="0"/>
                          </a:lnTo>
                          <a:lnTo>
                            <a:pt x="71437" y="9525"/>
                          </a:lnTo>
                          <a:lnTo>
                            <a:pt x="57150" y="19050"/>
                          </a:lnTo>
                          <a:lnTo>
                            <a:pt x="0" y="57150"/>
                          </a:lnTo>
                          <a:close/>
                        </a:path>
                      </a:pathLst>
                    </a:custGeom>
                    <a:solidFill>
                      <a:srgbClr val="FD9278"/>
                    </a:solidFill>
                    <a:ln>
                      <a:solidFill>
                        <a:srgbClr val="FE8F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Freeform 80"/>
                    <p:cNvSpPr/>
                    <p:nvPr/>
                  </p:nvSpPr>
                  <p:spPr>
                    <a:xfrm>
                      <a:off x="4431180" y="1698425"/>
                      <a:ext cx="642937" cy="166688"/>
                    </a:xfrm>
                    <a:custGeom>
                      <a:avLst/>
                      <a:gdLst>
                        <a:gd name="connsiteX0" fmla="*/ 0 w 642937"/>
                        <a:gd name="connsiteY0" fmla="*/ 109538 h 166688"/>
                        <a:gd name="connsiteX1" fmla="*/ 195262 w 642937"/>
                        <a:gd name="connsiteY1" fmla="*/ 161925 h 166688"/>
                        <a:gd name="connsiteX2" fmla="*/ 428625 w 642937"/>
                        <a:gd name="connsiteY2" fmla="*/ 166688 h 166688"/>
                        <a:gd name="connsiteX3" fmla="*/ 547687 w 642937"/>
                        <a:gd name="connsiteY3" fmla="*/ 104775 h 166688"/>
                        <a:gd name="connsiteX4" fmla="*/ 642937 w 642937"/>
                        <a:gd name="connsiteY4" fmla="*/ 0 h 166688"/>
                        <a:gd name="connsiteX5" fmla="*/ 638175 w 642937"/>
                        <a:gd name="connsiteY5" fmla="*/ 23813 h 166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2937" h="166688">
                          <a:moveTo>
                            <a:pt x="0" y="109538"/>
                          </a:moveTo>
                          <a:lnTo>
                            <a:pt x="195262" y="161925"/>
                          </a:lnTo>
                          <a:lnTo>
                            <a:pt x="428625" y="166688"/>
                          </a:lnTo>
                          <a:lnTo>
                            <a:pt x="547687" y="104775"/>
                          </a:lnTo>
                          <a:lnTo>
                            <a:pt x="642937" y="0"/>
                          </a:lnTo>
                          <a:lnTo>
                            <a:pt x="638175" y="23813"/>
                          </a:lnTo>
                        </a:path>
                      </a:pathLst>
                    </a:custGeom>
                    <a:noFill/>
                    <a:ln w="28575">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3" name="Group 62"/>
                  <p:cNvGrpSpPr/>
                  <p:nvPr/>
                </p:nvGrpSpPr>
                <p:grpSpPr>
                  <a:xfrm>
                    <a:off x="4211678" y="1132799"/>
                    <a:ext cx="978727" cy="487676"/>
                    <a:chOff x="4211678" y="1132799"/>
                    <a:chExt cx="978727" cy="487676"/>
                  </a:xfrm>
                </p:grpSpPr>
                <p:sp>
                  <p:nvSpPr>
                    <p:cNvPr id="67" name="Oval 66"/>
                    <p:cNvSpPr/>
                    <p:nvPr/>
                  </p:nvSpPr>
                  <p:spPr>
                    <a:xfrm rot="21299759">
                      <a:off x="4898199" y="1132799"/>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rot="21299759">
                      <a:off x="4211678" y="1219032"/>
                      <a:ext cx="286709" cy="390926"/>
                    </a:xfrm>
                    <a:prstGeom prst="ellipse">
                      <a:avLst/>
                    </a:prstGeom>
                    <a:solidFill>
                      <a:srgbClr val="EDA9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rot="21299759">
                      <a:off x="4254068" y="1262736"/>
                      <a:ext cx="228600" cy="35773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rot="21299759">
                      <a:off x="4934257" y="1162462"/>
                      <a:ext cx="256148" cy="368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1" name="Group 70"/>
                    <p:cNvGrpSpPr/>
                    <p:nvPr/>
                  </p:nvGrpSpPr>
                  <p:grpSpPr>
                    <a:xfrm>
                      <a:off x="5007070" y="1288587"/>
                      <a:ext cx="110523" cy="162043"/>
                      <a:chOff x="5007070" y="1288587"/>
                      <a:chExt cx="110523" cy="162043"/>
                    </a:xfrm>
                  </p:grpSpPr>
                  <p:sp>
                    <p:nvSpPr>
                      <p:cNvPr id="76" name="Oval 75"/>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2" name="Group 71"/>
                    <p:cNvGrpSpPr/>
                    <p:nvPr/>
                  </p:nvGrpSpPr>
                  <p:grpSpPr>
                    <a:xfrm>
                      <a:off x="4325587" y="1395594"/>
                      <a:ext cx="108000" cy="144000"/>
                      <a:chOff x="5007070" y="1288587"/>
                      <a:chExt cx="110523" cy="162043"/>
                    </a:xfrm>
                  </p:grpSpPr>
                  <p:sp>
                    <p:nvSpPr>
                      <p:cNvPr id="73" name="Oval 72"/>
                      <p:cNvSpPr/>
                      <p:nvPr/>
                    </p:nvSpPr>
                    <p:spPr>
                      <a:xfrm rot="21299759">
                        <a:off x="5007070" y="1288587"/>
                        <a:ext cx="110523" cy="1620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21299759">
                        <a:off x="5022766" y="1343630"/>
                        <a:ext cx="72297" cy="10599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rot="21299759">
                        <a:off x="5055830" y="1334852"/>
                        <a:ext cx="45719" cy="54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64" name="Freeform 63"/>
                  <p:cNvSpPr/>
                  <p:nvPr/>
                </p:nvSpPr>
                <p:spPr>
                  <a:xfrm>
                    <a:off x="3752850" y="1190625"/>
                    <a:ext cx="1238250" cy="1038225"/>
                  </a:xfrm>
                  <a:custGeom>
                    <a:avLst/>
                    <a:gdLst>
                      <a:gd name="connsiteX0" fmla="*/ 376238 w 1238250"/>
                      <a:gd name="connsiteY0" fmla="*/ 0 h 1038225"/>
                      <a:gd name="connsiteX1" fmla="*/ 285750 w 1238250"/>
                      <a:gd name="connsiteY1" fmla="*/ 61913 h 1038225"/>
                      <a:gd name="connsiteX2" fmla="*/ 257175 w 1238250"/>
                      <a:gd name="connsiteY2" fmla="*/ 123825 h 1038225"/>
                      <a:gd name="connsiteX3" fmla="*/ 228600 w 1238250"/>
                      <a:gd name="connsiteY3" fmla="*/ 180975 h 1038225"/>
                      <a:gd name="connsiteX4" fmla="*/ 219075 w 1238250"/>
                      <a:gd name="connsiteY4" fmla="*/ 219075 h 1038225"/>
                      <a:gd name="connsiteX5" fmla="*/ 190500 w 1238250"/>
                      <a:gd name="connsiteY5" fmla="*/ 204788 h 1038225"/>
                      <a:gd name="connsiteX6" fmla="*/ 147638 w 1238250"/>
                      <a:gd name="connsiteY6" fmla="*/ 171450 h 1038225"/>
                      <a:gd name="connsiteX7" fmla="*/ 80963 w 1238250"/>
                      <a:gd name="connsiteY7" fmla="*/ 157163 h 1038225"/>
                      <a:gd name="connsiteX8" fmla="*/ 23813 w 1238250"/>
                      <a:gd name="connsiteY8" fmla="*/ 185738 h 1038225"/>
                      <a:gd name="connsiteX9" fmla="*/ 0 w 1238250"/>
                      <a:gd name="connsiteY9" fmla="*/ 247650 h 1038225"/>
                      <a:gd name="connsiteX10" fmla="*/ 0 w 1238250"/>
                      <a:gd name="connsiteY10" fmla="*/ 295275 h 1038225"/>
                      <a:gd name="connsiteX11" fmla="*/ 14288 w 1238250"/>
                      <a:gd name="connsiteY11" fmla="*/ 342900 h 1038225"/>
                      <a:gd name="connsiteX12" fmla="*/ 42863 w 1238250"/>
                      <a:gd name="connsiteY12" fmla="*/ 385763 h 1038225"/>
                      <a:gd name="connsiteX13" fmla="*/ 76200 w 1238250"/>
                      <a:gd name="connsiteY13" fmla="*/ 428625 h 1038225"/>
                      <a:gd name="connsiteX14" fmla="*/ 128588 w 1238250"/>
                      <a:gd name="connsiteY14" fmla="*/ 438150 h 1038225"/>
                      <a:gd name="connsiteX15" fmla="*/ 161925 w 1238250"/>
                      <a:gd name="connsiteY15" fmla="*/ 428625 h 1038225"/>
                      <a:gd name="connsiteX16" fmla="*/ 190500 w 1238250"/>
                      <a:gd name="connsiteY16" fmla="*/ 414338 h 1038225"/>
                      <a:gd name="connsiteX17" fmla="*/ 223838 w 1238250"/>
                      <a:gd name="connsiteY17" fmla="*/ 519113 h 1038225"/>
                      <a:gd name="connsiteX18" fmla="*/ 257175 w 1238250"/>
                      <a:gd name="connsiteY18" fmla="*/ 609600 h 1038225"/>
                      <a:gd name="connsiteX19" fmla="*/ 295275 w 1238250"/>
                      <a:gd name="connsiteY19" fmla="*/ 690563 h 1038225"/>
                      <a:gd name="connsiteX20" fmla="*/ 342900 w 1238250"/>
                      <a:gd name="connsiteY20" fmla="*/ 757238 h 1038225"/>
                      <a:gd name="connsiteX21" fmla="*/ 381000 w 1238250"/>
                      <a:gd name="connsiteY21" fmla="*/ 800100 h 1038225"/>
                      <a:gd name="connsiteX22" fmla="*/ 476250 w 1238250"/>
                      <a:gd name="connsiteY22" fmla="*/ 857250 h 1038225"/>
                      <a:gd name="connsiteX23" fmla="*/ 581025 w 1238250"/>
                      <a:gd name="connsiteY23" fmla="*/ 909638 h 1038225"/>
                      <a:gd name="connsiteX24" fmla="*/ 719138 w 1238250"/>
                      <a:gd name="connsiteY24" fmla="*/ 962025 h 1038225"/>
                      <a:gd name="connsiteX25" fmla="*/ 852488 w 1238250"/>
                      <a:gd name="connsiteY25" fmla="*/ 981075 h 1038225"/>
                      <a:gd name="connsiteX26" fmla="*/ 928688 w 1238250"/>
                      <a:gd name="connsiteY26" fmla="*/ 1000125 h 1038225"/>
                      <a:gd name="connsiteX27" fmla="*/ 1014413 w 1238250"/>
                      <a:gd name="connsiteY27" fmla="*/ 1038225 h 1038225"/>
                      <a:gd name="connsiteX28" fmla="*/ 1085850 w 1238250"/>
                      <a:gd name="connsiteY28" fmla="*/ 1028700 h 1038225"/>
                      <a:gd name="connsiteX29" fmla="*/ 1166813 w 1238250"/>
                      <a:gd name="connsiteY29" fmla="*/ 990600 h 1038225"/>
                      <a:gd name="connsiteX30" fmla="*/ 1238250 w 1238250"/>
                      <a:gd name="connsiteY30" fmla="*/ 971550 h 1038225"/>
                      <a:gd name="connsiteX31" fmla="*/ 1238250 w 1238250"/>
                      <a:gd name="connsiteY31" fmla="*/ 962025 h 1038225"/>
                      <a:gd name="connsiteX32" fmla="*/ 1166813 w 1238250"/>
                      <a:gd name="connsiteY32" fmla="*/ 962025 h 1038225"/>
                      <a:gd name="connsiteX33" fmla="*/ 1109663 w 1238250"/>
                      <a:gd name="connsiteY33" fmla="*/ 981075 h 1038225"/>
                      <a:gd name="connsiteX34" fmla="*/ 995363 w 1238250"/>
                      <a:gd name="connsiteY34" fmla="*/ 981075 h 1038225"/>
                      <a:gd name="connsiteX35" fmla="*/ 923925 w 1238250"/>
                      <a:gd name="connsiteY35" fmla="*/ 923925 h 1038225"/>
                      <a:gd name="connsiteX36" fmla="*/ 752475 w 1238250"/>
                      <a:gd name="connsiteY36" fmla="*/ 890588 h 1038225"/>
                      <a:gd name="connsiteX37" fmla="*/ 614363 w 1238250"/>
                      <a:gd name="connsiteY37" fmla="*/ 857250 h 1038225"/>
                      <a:gd name="connsiteX38" fmla="*/ 504825 w 1238250"/>
                      <a:gd name="connsiteY38" fmla="*/ 800100 h 1038225"/>
                      <a:gd name="connsiteX39" fmla="*/ 390525 w 1238250"/>
                      <a:gd name="connsiteY39" fmla="*/ 685800 h 1038225"/>
                      <a:gd name="connsiteX40" fmla="*/ 300038 w 1238250"/>
                      <a:gd name="connsiteY40" fmla="*/ 552450 h 1038225"/>
                      <a:gd name="connsiteX41" fmla="*/ 261938 w 1238250"/>
                      <a:gd name="connsiteY41" fmla="*/ 409575 h 1038225"/>
                      <a:gd name="connsiteX42" fmla="*/ 242888 w 1238250"/>
                      <a:gd name="connsiteY42" fmla="*/ 266700 h 1038225"/>
                      <a:gd name="connsiteX43" fmla="*/ 271463 w 1238250"/>
                      <a:gd name="connsiteY43" fmla="*/ 128588 h 1038225"/>
                      <a:gd name="connsiteX44" fmla="*/ 376238 w 1238250"/>
                      <a:gd name="connsiteY44" fmla="*/ 0 h 1038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238250" h="1038225">
                        <a:moveTo>
                          <a:pt x="376238" y="0"/>
                        </a:moveTo>
                        <a:lnTo>
                          <a:pt x="285750" y="61913"/>
                        </a:lnTo>
                        <a:lnTo>
                          <a:pt x="257175" y="123825"/>
                        </a:lnTo>
                        <a:lnTo>
                          <a:pt x="228600" y="180975"/>
                        </a:lnTo>
                        <a:lnTo>
                          <a:pt x="219075" y="219075"/>
                        </a:lnTo>
                        <a:lnTo>
                          <a:pt x="190500" y="204788"/>
                        </a:lnTo>
                        <a:lnTo>
                          <a:pt x="147638" y="171450"/>
                        </a:lnTo>
                        <a:lnTo>
                          <a:pt x="80963" y="157163"/>
                        </a:lnTo>
                        <a:lnTo>
                          <a:pt x="23813" y="185738"/>
                        </a:lnTo>
                        <a:lnTo>
                          <a:pt x="0" y="247650"/>
                        </a:lnTo>
                        <a:lnTo>
                          <a:pt x="0" y="295275"/>
                        </a:lnTo>
                        <a:lnTo>
                          <a:pt x="14288" y="342900"/>
                        </a:lnTo>
                        <a:lnTo>
                          <a:pt x="42863" y="385763"/>
                        </a:lnTo>
                        <a:lnTo>
                          <a:pt x="76200" y="428625"/>
                        </a:lnTo>
                        <a:lnTo>
                          <a:pt x="128588" y="438150"/>
                        </a:lnTo>
                        <a:lnTo>
                          <a:pt x="161925" y="428625"/>
                        </a:lnTo>
                        <a:lnTo>
                          <a:pt x="190500" y="414338"/>
                        </a:lnTo>
                        <a:lnTo>
                          <a:pt x="223838" y="519113"/>
                        </a:lnTo>
                        <a:lnTo>
                          <a:pt x="257175" y="609600"/>
                        </a:lnTo>
                        <a:lnTo>
                          <a:pt x="295275" y="690563"/>
                        </a:lnTo>
                        <a:lnTo>
                          <a:pt x="342900" y="757238"/>
                        </a:lnTo>
                        <a:lnTo>
                          <a:pt x="381000" y="800100"/>
                        </a:lnTo>
                        <a:lnTo>
                          <a:pt x="476250" y="857250"/>
                        </a:lnTo>
                        <a:lnTo>
                          <a:pt x="581025" y="909638"/>
                        </a:lnTo>
                        <a:lnTo>
                          <a:pt x="719138" y="962025"/>
                        </a:lnTo>
                        <a:lnTo>
                          <a:pt x="852488" y="981075"/>
                        </a:lnTo>
                        <a:lnTo>
                          <a:pt x="928688" y="1000125"/>
                        </a:lnTo>
                        <a:lnTo>
                          <a:pt x="1014413" y="1038225"/>
                        </a:lnTo>
                        <a:lnTo>
                          <a:pt x="1085850" y="1028700"/>
                        </a:lnTo>
                        <a:lnTo>
                          <a:pt x="1166813" y="990600"/>
                        </a:lnTo>
                        <a:lnTo>
                          <a:pt x="1238250" y="971550"/>
                        </a:lnTo>
                        <a:lnTo>
                          <a:pt x="1238250" y="962025"/>
                        </a:lnTo>
                        <a:lnTo>
                          <a:pt x="1166813" y="962025"/>
                        </a:lnTo>
                        <a:lnTo>
                          <a:pt x="1109663" y="981075"/>
                        </a:lnTo>
                        <a:lnTo>
                          <a:pt x="995363" y="981075"/>
                        </a:lnTo>
                        <a:lnTo>
                          <a:pt x="923925" y="923925"/>
                        </a:lnTo>
                        <a:lnTo>
                          <a:pt x="752475" y="890588"/>
                        </a:lnTo>
                        <a:lnTo>
                          <a:pt x="614363" y="857250"/>
                        </a:lnTo>
                        <a:lnTo>
                          <a:pt x="504825" y="800100"/>
                        </a:lnTo>
                        <a:lnTo>
                          <a:pt x="390525" y="685800"/>
                        </a:lnTo>
                        <a:lnTo>
                          <a:pt x="300038" y="552450"/>
                        </a:lnTo>
                        <a:lnTo>
                          <a:pt x="261938" y="409575"/>
                        </a:lnTo>
                        <a:lnTo>
                          <a:pt x="242888" y="266700"/>
                        </a:lnTo>
                        <a:lnTo>
                          <a:pt x="271463" y="128588"/>
                        </a:lnTo>
                        <a:lnTo>
                          <a:pt x="376238"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4275375" y="1578565"/>
                    <a:ext cx="228680"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rot="20840436">
                    <a:off x="4963860" y="1475380"/>
                    <a:ext cx="271377" cy="135645"/>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0" name="Freeform 59"/>
                <p:cNvSpPr/>
                <p:nvPr/>
              </p:nvSpPr>
              <p:spPr>
                <a:xfrm>
                  <a:off x="3814763" y="1419225"/>
                  <a:ext cx="133350" cy="114300"/>
                </a:xfrm>
                <a:custGeom>
                  <a:avLst/>
                  <a:gdLst>
                    <a:gd name="connsiteX0" fmla="*/ 133350 w 133350"/>
                    <a:gd name="connsiteY0" fmla="*/ 66675 h 114300"/>
                    <a:gd name="connsiteX1" fmla="*/ 76200 w 133350"/>
                    <a:gd name="connsiteY1" fmla="*/ 0 h 114300"/>
                    <a:gd name="connsiteX2" fmla="*/ 38100 w 133350"/>
                    <a:gd name="connsiteY2" fmla="*/ 4763 h 114300"/>
                    <a:gd name="connsiteX3" fmla="*/ 0 w 133350"/>
                    <a:gd name="connsiteY3" fmla="*/ 19050 h 114300"/>
                    <a:gd name="connsiteX4" fmla="*/ 0 w 133350"/>
                    <a:gd name="connsiteY4" fmla="*/ 47625 h 114300"/>
                    <a:gd name="connsiteX5" fmla="*/ 9525 w 133350"/>
                    <a:gd name="connsiteY5" fmla="*/ 76200 h 114300"/>
                    <a:gd name="connsiteX6" fmla="*/ 38100 w 133350"/>
                    <a:gd name="connsiteY6" fmla="*/ 104775 h 114300"/>
                    <a:gd name="connsiteX7" fmla="*/ 90487 w 133350"/>
                    <a:gd name="connsiteY7" fmla="*/ 114300 h 114300"/>
                    <a:gd name="connsiteX8" fmla="*/ 133350 w 133350"/>
                    <a:gd name="connsiteY8" fmla="*/ 6667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50" h="114300">
                      <a:moveTo>
                        <a:pt x="133350" y="66675"/>
                      </a:moveTo>
                      <a:lnTo>
                        <a:pt x="76200" y="0"/>
                      </a:lnTo>
                      <a:lnTo>
                        <a:pt x="38100" y="4763"/>
                      </a:lnTo>
                      <a:lnTo>
                        <a:pt x="0" y="19050"/>
                      </a:lnTo>
                      <a:lnTo>
                        <a:pt x="0" y="47625"/>
                      </a:lnTo>
                      <a:lnTo>
                        <a:pt x="9525" y="76200"/>
                      </a:lnTo>
                      <a:lnTo>
                        <a:pt x="38100" y="104775"/>
                      </a:lnTo>
                      <a:lnTo>
                        <a:pt x="90487" y="114300"/>
                      </a:lnTo>
                      <a:lnTo>
                        <a:pt x="133350" y="666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p:cNvSpPr/>
                <p:nvPr/>
              </p:nvSpPr>
              <p:spPr>
                <a:xfrm>
                  <a:off x="5524500" y="1404938"/>
                  <a:ext cx="157163" cy="161925"/>
                </a:xfrm>
                <a:custGeom>
                  <a:avLst/>
                  <a:gdLst>
                    <a:gd name="connsiteX0" fmla="*/ 0 w 157163"/>
                    <a:gd name="connsiteY0" fmla="*/ 142875 h 161925"/>
                    <a:gd name="connsiteX1" fmla="*/ 0 w 157163"/>
                    <a:gd name="connsiteY1" fmla="*/ 90487 h 161925"/>
                    <a:gd name="connsiteX2" fmla="*/ 42863 w 157163"/>
                    <a:gd name="connsiteY2" fmla="*/ 38100 h 161925"/>
                    <a:gd name="connsiteX3" fmla="*/ 71438 w 157163"/>
                    <a:gd name="connsiteY3" fmla="*/ 14287 h 161925"/>
                    <a:gd name="connsiteX4" fmla="*/ 104775 w 157163"/>
                    <a:gd name="connsiteY4" fmla="*/ 0 h 161925"/>
                    <a:gd name="connsiteX5" fmla="*/ 142875 w 157163"/>
                    <a:gd name="connsiteY5" fmla="*/ 14287 h 161925"/>
                    <a:gd name="connsiteX6" fmla="*/ 157163 w 157163"/>
                    <a:gd name="connsiteY6" fmla="*/ 47625 h 161925"/>
                    <a:gd name="connsiteX7" fmla="*/ 157163 w 157163"/>
                    <a:gd name="connsiteY7" fmla="*/ 90487 h 161925"/>
                    <a:gd name="connsiteX8" fmla="*/ 123825 w 157163"/>
                    <a:gd name="connsiteY8" fmla="*/ 133350 h 161925"/>
                    <a:gd name="connsiteX9" fmla="*/ 80963 w 157163"/>
                    <a:gd name="connsiteY9" fmla="*/ 161925 h 161925"/>
                    <a:gd name="connsiteX10" fmla="*/ 0 w 157163"/>
                    <a:gd name="connsiteY10" fmla="*/ 142875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163" h="161925">
                      <a:moveTo>
                        <a:pt x="0" y="142875"/>
                      </a:moveTo>
                      <a:lnTo>
                        <a:pt x="0" y="90487"/>
                      </a:lnTo>
                      <a:lnTo>
                        <a:pt x="42863" y="38100"/>
                      </a:lnTo>
                      <a:lnTo>
                        <a:pt x="71438" y="14287"/>
                      </a:lnTo>
                      <a:lnTo>
                        <a:pt x="104775" y="0"/>
                      </a:lnTo>
                      <a:lnTo>
                        <a:pt x="142875" y="14287"/>
                      </a:lnTo>
                      <a:lnTo>
                        <a:pt x="157163" y="47625"/>
                      </a:lnTo>
                      <a:lnTo>
                        <a:pt x="157163" y="90487"/>
                      </a:lnTo>
                      <a:lnTo>
                        <a:pt x="123825" y="133350"/>
                      </a:lnTo>
                      <a:lnTo>
                        <a:pt x="80963" y="161925"/>
                      </a:lnTo>
                      <a:lnTo>
                        <a:pt x="0" y="142875"/>
                      </a:lnTo>
                      <a:close/>
                    </a:path>
                  </a:pathLst>
                </a:custGeom>
                <a:solidFill>
                  <a:srgbClr val="EA9B76"/>
                </a:solidFill>
                <a:ln>
                  <a:solidFill>
                    <a:srgbClr val="F098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6" name="Arc 55"/>
              <p:cNvSpPr/>
              <p:nvPr/>
            </p:nvSpPr>
            <p:spPr>
              <a:xfrm rot="19164143">
                <a:off x="4672112" y="1518810"/>
                <a:ext cx="196290" cy="264795"/>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7" name="Arc 56"/>
              <p:cNvSpPr/>
              <p:nvPr/>
            </p:nvSpPr>
            <p:spPr>
              <a:xfrm rot="19164143">
                <a:off x="4318349" y="106749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8" name="Arc 57"/>
              <p:cNvSpPr/>
              <p:nvPr/>
            </p:nvSpPr>
            <p:spPr>
              <a:xfrm rot="663153">
                <a:off x="4926260" y="996086"/>
                <a:ext cx="251007" cy="264795"/>
              </a:xfrm>
              <a:prstGeom prst="arc">
                <a:avLst>
                  <a:gd name="adj1" fmla="val 14748252"/>
                  <a:gd name="adj2" fmla="val 18720129"/>
                </a:avLst>
              </a:prstGeom>
              <a:ln w="19050">
                <a:solidFill>
                  <a:srgbClr val="5B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9" name="Arc 18"/>
            <p:cNvSpPr/>
            <p:nvPr/>
          </p:nvSpPr>
          <p:spPr>
            <a:xfrm rot="6326081">
              <a:off x="10923137" y="5288924"/>
              <a:ext cx="122725" cy="151420"/>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Arc 19"/>
            <p:cNvSpPr/>
            <p:nvPr/>
          </p:nvSpPr>
          <p:spPr>
            <a:xfrm rot="13063333" flipH="1">
              <a:off x="11448026" y="5178209"/>
              <a:ext cx="146665" cy="175851"/>
            </a:xfrm>
            <a:prstGeom prst="arc">
              <a:avLst>
                <a:gd name="adj1" fmla="val 14748252"/>
                <a:gd name="adj2" fmla="val 0"/>
              </a:avLst>
            </a:prstGeom>
            <a:ln w="19050">
              <a:solidFill>
                <a:srgbClr val="EDA98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1" name="Oval 20"/>
            <p:cNvSpPr/>
            <p:nvPr/>
          </p:nvSpPr>
          <p:spPr>
            <a:xfrm rot="20840436">
              <a:off x="11466143" y="5245217"/>
              <a:ext cx="92169" cy="95792"/>
            </a:xfrm>
            <a:prstGeom prst="ellipse">
              <a:avLst/>
            </a:pr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10802577" y="6004218"/>
              <a:ext cx="232066" cy="188343"/>
            </a:xfrm>
            <a:custGeom>
              <a:avLst/>
              <a:gdLst>
                <a:gd name="connsiteX0" fmla="*/ 0 w 328613"/>
                <a:gd name="connsiteY0" fmla="*/ 0 h 266700"/>
                <a:gd name="connsiteX1" fmla="*/ 19050 w 328613"/>
                <a:gd name="connsiteY1" fmla="*/ 90488 h 266700"/>
                <a:gd name="connsiteX2" fmla="*/ 66675 w 328613"/>
                <a:gd name="connsiteY2" fmla="*/ 142875 h 266700"/>
                <a:gd name="connsiteX3" fmla="*/ 133350 w 328613"/>
                <a:gd name="connsiteY3" fmla="*/ 176213 h 266700"/>
                <a:gd name="connsiteX4" fmla="*/ 195263 w 328613"/>
                <a:gd name="connsiteY4" fmla="*/ 233363 h 266700"/>
                <a:gd name="connsiteX5" fmla="*/ 242888 w 328613"/>
                <a:gd name="connsiteY5" fmla="*/ 266700 h 266700"/>
                <a:gd name="connsiteX6" fmla="*/ 257175 w 328613"/>
                <a:gd name="connsiteY6" fmla="*/ 266700 h 266700"/>
                <a:gd name="connsiteX7" fmla="*/ 285750 w 328613"/>
                <a:gd name="connsiteY7" fmla="*/ 228600 h 266700"/>
                <a:gd name="connsiteX8" fmla="*/ 314325 w 328613"/>
                <a:gd name="connsiteY8" fmla="*/ 190500 h 266700"/>
                <a:gd name="connsiteX9" fmla="*/ 328613 w 328613"/>
                <a:gd name="connsiteY9" fmla="*/ 4763 h 266700"/>
                <a:gd name="connsiteX10" fmla="*/ 285750 w 328613"/>
                <a:gd name="connsiteY10" fmla="*/ 52388 h 266700"/>
                <a:gd name="connsiteX11" fmla="*/ 266700 w 328613"/>
                <a:gd name="connsiteY11" fmla="*/ 109538 h 266700"/>
                <a:gd name="connsiteX12" fmla="*/ 200025 w 328613"/>
                <a:gd name="connsiteY12" fmla="*/ 128588 h 266700"/>
                <a:gd name="connsiteX13" fmla="*/ 104775 w 328613"/>
                <a:gd name="connsiteY13" fmla="*/ 100013 h 266700"/>
                <a:gd name="connsiteX14" fmla="*/ 42863 w 328613"/>
                <a:gd name="connsiteY14" fmla="*/ 28575 h 266700"/>
                <a:gd name="connsiteX15" fmla="*/ 0 w 328613"/>
                <a:gd name="connsiteY15" fmla="*/ 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8613" h="266700">
                  <a:moveTo>
                    <a:pt x="0" y="0"/>
                  </a:moveTo>
                  <a:lnTo>
                    <a:pt x="19050" y="90488"/>
                  </a:lnTo>
                  <a:lnTo>
                    <a:pt x="66675" y="142875"/>
                  </a:lnTo>
                  <a:lnTo>
                    <a:pt x="133350" y="176213"/>
                  </a:lnTo>
                  <a:lnTo>
                    <a:pt x="195263" y="233363"/>
                  </a:lnTo>
                  <a:lnTo>
                    <a:pt x="242888" y="266700"/>
                  </a:lnTo>
                  <a:lnTo>
                    <a:pt x="257175" y="266700"/>
                  </a:lnTo>
                  <a:lnTo>
                    <a:pt x="285750" y="228600"/>
                  </a:lnTo>
                  <a:lnTo>
                    <a:pt x="314325" y="190500"/>
                  </a:lnTo>
                  <a:lnTo>
                    <a:pt x="328613" y="4763"/>
                  </a:lnTo>
                  <a:lnTo>
                    <a:pt x="285750" y="52388"/>
                  </a:lnTo>
                  <a:lnTo>
                    <a:pt x="266700" y="109538"/>
                  </a:lnTo>
                  <a:lnTo>
                    <a:pt x="200025" y="128588"/>
                  </a:lnTo>
                  <a:lnTo>
                    <a:pt x="104775" y="100013"/>
                  </a:lnTo>
                  <a:lnTo>
                    <a:pt x="42863" y="28575"/>
                  </a:lnTo>
                  <a:lnTo>
                    <a:pt x="0" y="0"/>
                  </a:lnTo>
                  <a:close/>
                </a:path>
              </a:pathLst>
            </a:cu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11044733" y="5846144"/>
              <a:ext cx="608752" cy="662563"/>
            </a:xfrm>
            <a:custGeom>
              <a:avLst/>
              <a:gdLst>
                <a:gd name="connsiteX0" fmla="*/ 747713 w 862013"/>
                <a:gd name="connsiteY0" fmla="*/ 0 h 938212"/>
                <a:gd name="connsiteX1" fmla="*/ 719138 w 862013"/>
                <a:gd name="connsiteY1" fmla="*/ 119062 h 938212"/>
                <a:gd name="connsiteX2" fmla="*/ 714375 w 862013"/>
                <a:gd name="connsiteY2" fmla="*/ 252412 h 938212"/>
                <a:gd name="connsiteX3" fmla="*/ 757238 w 862013"/>
                <a:gd name="connsiteY3" fmla="*/ 371475 h 938212"/>
                <a:gd name="connsiteX4" fmla="*/ 781050 w 862013"/>
                <a:gd name="connsiteY4" fmla="*/ 485775 h 938212"/>
                <a:gd name="connsiteX5" fmla="*/ 771525 w 862013"/>
                <a:gd name="connsiteY5" fmla="*/ 733425 h 938212"/>
                <a:gd name="connsiteX6" fmla="*/ 709613 w 862013"/>
                <a:gd name="connsiteY6" fmla="*/ 776287 h 938212"/>
                <a:gd name="connsiteX7" fmla="*/ 685800 w 862013"/>
                <a:gd name="connsiteY7" fmla="*/ 809625 h 938212"/>
                <a:gd name="connsiteX8" fmla="*/ 619125 w 862013"/>
                <a:gd name="connsiteY8" fmla="*/ 804862 h 938212"/>
                <a:gd name="connsiteX9" fmla="*/ 600075 w 862013"/>
                <a:gd name="connsiteY9" fmla="*/ 833437 h 938212"/>
                <a:gd name="connsiteX10" fmla="*/ 566738 w 862013"/>
                <a:gd name="connsiteY10" fmla="*/ 833437 h 938212"/>
                <a:gd name="connsiteX11" fmla="*/ 566738 w 862013"/>
                <a:gd name="connsiteY11" fmla="*/ 833437 h 938212"/>
                <a:gd name="connsiteX12" fmla="*/ 547688 w 862013"/>
                <a:gd name="connsiteY12" fmla="*/ 814387 h 938212"/>
                <a:gd name="connsiteX13" fmla="*/ 495300 w 862013"/>
                <a:gd name="connsiteY13" fmla="*/ 809625 h 938212"/>
                <a:gd name="connsiteX14" fmla="*/ 481013 w 862013"/>
                <a:gd name="connsiteY14" fmla="*/ 842962 h 938212"/>
                <a:gd name="connsiteX15" fmla="*/ 442913 w 862013"/>
                <a:gd name="connsiteY15" fmla="*/ 857250 h 938212"/>
                <a:gd name="connsiteX16" fmla="*/ 371475 w 862013"/>
                <a:gd name="connsiteY16" fmla="*/ 833437 h 938212"/>
                <a:gd name="connsiteX17" fmla="*/ 352425 w 862013"/>
                <a:gd name="connsiteY17" fmla="*/ 842962 h 938212"/>
                <a:gd name="connsiteX18" fmla="*/ 319088 w 862013"/>
                <a:gd name="connsiteY18" fmla="*/ 871537 h 938212"/>
                <a:gd name="connsiteX19" fmla="*/ 200025 w 862013"/>
                <a:gd name="connsiteY19" fmla="*/ 871537 h 938212"/>
                <a:gd name="connsiteX20" fmla="*/ 66675 w 862013"/>
                <a:gd name="connsiteY20" fmla="*/ 828675 h 938212"/>
                <a:gd name="connsiteX21" fmla="*/ 0 w 862013"/>
                <a:gd name="connsiteY21" fmla="*/ 809625 h 938212"/>
                <a:gd name="connsiteX22" fmla="*/ 38100 w 862013"/>
                <a:gd name="connsiteY22" fmla="*/ 847725 h 938212"/>
                <a:gd name="connsiteX23" fmla="*/ 171450 w 862013"/>
                <a:gd name="connsiteY23" fmla="*/ 900112 h 938212"/>
                <a:gd name="connsiteX24" fmla="*/ 295275 w 862013"/>
                <a:gd name="connsiteY24" fmla="*/ 933450 h 938212"/>
                <a:gd name="connsiteX25" fmla="*/ 409575 w 862013"/>
                <a:gd name="connsiteY25" fmla="*/ 938212 h 938212"/>
                <a:gd name="connsiteX26" fmla="*/ 561975 w 862013"/>
                <a:gd name="connsiteY26" fmla="*/ 923925 h 938212"/>
                <a:gd name="connsiteX27" fmla="*/ 685800 w 862013"/>
                <a:gd name="connsiteY27" fmla="*/ 895350 h 938212"/>
                <a:gd name="connsiteX28" fmla="*/ 771525 w 862013"/>
                <a:gd name="connsiteY28" fmla="*/ 857250 h 938212"/>
                <a:gd name="connsiteX29" fmla="*/ 819150 w 862013"/>
                <a:gd name="connsiteY29" fmla="*/ 823912 h 938212"/>
                <a:gd name="connsiteX30" fmla="*/ 862013 w 862013"/>
                <a:gd name="connsiteY30" fmla="*/ 752475 h 938212"/>
                <a:gd name="connsiteX31" fmla="*/ 862013 w 862013"/>
                <a:gd name="connsiteY31" fmla="*/ 666750 h 938212"/>
                <a:gd name="connsiteX32" fmla="*/ 828675 w 862013"/>
                <a:gd name="connsiteY32" fmla="*/ 519112 h 938212"/>
                <a:gd name="connsiteX33" fmla="*/ 800100 w 862013"/>
                <a:gd name="connsiteY33" fmla="*/ 376237 h 938212"/>
                <a:gd name="connsiteX34" fmla="*/ 762000 w 862013"/>
                <a:gd name="connsiteY34" fmla="*/ 133350 h 938212"/>
                <a:gd name="connsiteX35" fmla="*/ 747713 w 862013"/>
                <a:gd name="connsiteY35" fmla="*/ 0 h 93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862013" h="938212">
                  <a:moveTo>
                    <a:pt x="747713" y="0"/>
                  </a:moveTo>
                  <a:lnTo>
                    <a:pt x="719138" y="119062"/>
                  </a:lnTo>
                  <a:lnTo>
                    <a:pt x="714375" y="252412"/>
                  </a:lnTo>
                  <a:lnTo>
                    <a:pt x="757238" y="371475"/>
                  </a:lnTo>
                  <a:lnTo>
                    <a:pt x="781050" y="485775"/>
                  </a:lnTo>
                  <a:lnTo>
                    <a:pt x="771525" y="733425"/>
                  </a:lnTo>
                  <a:lnTo>
                    <a:pt x="709613" y="776287"/>
                  </a:lnTo>
                  <a:lnTo>
                    <a:pt x="685800" y="809625"/>
                  </a:lnTo>
                  <a:lnTo>
                    <a:pt x="619125" y="804862"/>
                  </a:lnTo>
                  <a:lnTo>
                    <a:pt x="600075" y="833437"/>
                  </a:lnTo>
                  <a:lnTo>
                    <a:pt x="566738" y="833437"/>
                  </a:lnTo>
                  <a:lnTo>
                    <a:pt x="566738" y="833437"/>
                  </a:lnTo>
                  <a:lnTo>
                    <a:pt x="547688" y="814387"/>
                  </a:lnTo>
                  <a:lnTo>
                    <a:pt x="495300" y="809625"/>
                  </a:lnTo>
                  <a:lnTo>
                    <a:pt x="481013" y="842962"/>
                  </a:lnTo>
                  <a:lnTo>
                    <a:pt x="442913" y="857250"/>
                  </a:lnTo>
                  <a:lnTo>
                    <a:pt x="371475" y="833437"/>
                  </a:lnTo>
                  <a:lnTo>
                    <a:pt x="352425" y="842962"/>
                  </a:lnTo>
                  <a:lnTo>
                    <a:pt x="319088" y="871537"/>
                  </a:lnTo>
                  <a:lnTo>
                    <a:pt x="200025" y="871537"/>
                  </a:lnTo>
                  <a:lnTo>
                    <a:pt x="66675" y="828675"/>
                  </a:lnTo>
                  <a:lnTo>
                    <a:pt x="0" y="809625"/>
                  </a:lnTo>
                  <a:lnTo>
                    <a:pt x="38100" y="847725"/>
                  </a:lnTo>
                  <a:lnTo>
                    <a:pt x="171450" y="900112"/>
                  </a:lnTo>
                  <a:lnTo>
                    <a:pt x="295275" y="933450"/>
                  </a:lnTo>
                  <a:lnTo>
                    <a:pt x="409575" y="938212"/>
                  </a:lnTo>
                  <a:lnTo>
                    <a:pt x="561975" y="923925"/>
                  </a:lnTo>
                  <a:lnTo>
                    <a:pt x="685800" y="895350"/>
                  </a:lnTo>
                  <a:lnTo>
                    <a:pt x="771525" y="857250"/>
                  </a:lnTo>
                  <a:lnTo>
                    <a:pt x="819150" y="823912"/>
                  </a:lnTo>
                  <a:lnTo>
                    <a:pt x="862013" y="752475"/>
                  </a:lnTo>
                  <a:lnTo>
                    <a:pt x="862013" y="666750"/>
                  </a:lnTo>
                  <a:lnTo>
                    <a:pt x="828675" y="519112"/>
                  </a:lnTo>
                  <a:lnTo>
                    <a:pt x="800100" y="376237"/>
                  </a:lnTo>
                  <a:lnTo>
                    <a:pt x="762000" y="133350"/>
                  </a:lnTo>
                  <a:lnTo>
                    <a:pt x="74771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11697207" y="6068120"/>
              <a:ext cx="53812" cy="40359"/>
            </a:xfrm>
            <a:custGeom>
              <a:avLst/>
              <a:gdLst>
                <a:gd name="connsiteX0" fmla="*/ 0 w 76200"/>
                <a:gd name="connsiteY0" fmla="*/ 0 h 57150"/>
                <a:gd name="connsiteX1" fmla="*/ 14288 w 76200"/>
                <a:gd name="connsiteY1" fmla="*/ 57150 h 57150"/>
                <a:gd name="connsiteX2" fmla="*/ 76200 w 76200"/>
                <a:gd name="connsiteY2" fmla="*/ 52387 h 57150"/>
                <a:gd name="connsiteX3" fmla="*/ 0 w 76200"/>
                <a:gd name="connsiteY3" fmla="*/ 0 h 57150"/>
              </a:gdLst>
              <a:ahLst/>
              <a:cxnLst>
                <a:cxn ang="0">
                  <a:pos x="connsiteX0" y="connsiteY0"/>
                </a:cxn>
                <a:cxn ang="0">
                  <a:pos x="connsiteX1" y="connsiteY1"/>
                </a:cxn>
                <a:cxn ang="0">
                  <a:pos x="connsiteX2" y="connsiteY2"/>
                </a:cxn>
                <a:cxn ang="0">
                  <a:pos x="connsiteX3" y="connsiteY3"/>
                </a:cxn>
              </a:cxnLst>
              <a:rect l="l" t="t" r="r" b="b"/>
              <a:pathLst>
                <a:path w="76200" h="57150">
                  <a:moveTo>
                    <a:pt x="0" y="0"/>
                  </a:moveTo>
                  <a:lnTo>
                    <a:pt x="14288" y="57150"/>
                  </a:lnTo>
                  <a:lnTo>
                    <a:pt x="76200" y="52387"/>
                  </a:lnTo>
                  <a:lnTo>
                    <a:pt x="0" y="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11062970" y="6409033"/>
              <a:ext cx="785170" cy="1126389"/>
              <a:chOff x="8421832" y="3221182"/>
              <a:chExt cx="1111827" cy="1595004"/>
            </a:xfrm>
          </p:grpSpPr>
          <p:sp>
            <p:nvSpPr>
              <p:cNvPr id="52" name="Freeform 51"/>
              <p:cNvSpPr/>
              <p:nvPr/>
            </p:nvSpPr>
            <p:spPr>
              <a:xfrm>
                <a:off x="8504959" y="3553691"/>
                <a:ext cx="379268" cy="1262495"/>
              </a:xfrm>
              <a:custGeom>
                <a:avLst/>
                <a:gdLst>
                  <a:gd name="connsiteX0" fmla="*/ 197427 w 379268"/>
                  <a:gd name="connsiteY0" fmla="*/ 1262495 h 1262495"/>
                  <a:gd name="connsiteX1" fmla="*/ 264968 w 379268"/>
                  <a:gd name="connsiteY1" fmla="*/ 1215736 h 1262495"/>
                  <a:gd name="connsiteX2" fmla="*/ 223405 w 379268"/>
                  <a:gd name="connsiteY2" fmla="*/ 1002723 h 1262495"/>
                  <a:gd name="connsiteX3" fmla="*/ 233796 w 379268"/>
                  <a:gd name="connsiteY3" fmla="*/ 872836 h 1262495"/>
                  <a:gd name="connsiteX4" fmla="*/ 238991 w 379268"/>
                  <a:gd name="connsiteY4" fmla="*/ 722168 h 1262495"/>
                  <a:gd name="connsiteX5" fmla="*/ 259773 w 379268"/>
                  <a:gd name="connsiteY5" fmla="*/ 602673 h 1262495"/>
                  <a:gd name="connsiteX6" fmla="*/ 316923 w 379268"/>
                  <a:gd name="connsiteY6" fmla="*/ 400050 h 1262495"/>
                  <a:gd name="connsiteX7" fmla="*/ 368877 w 379268"/>
                  <a:gd name="connsiteY7" fmla="*/ 270164 h 1262495"/>
                  <a:gd name="connsiteX8" fmla="*/ 379268 w 379268"/>
                  <a:gd name="connsiteY8" fmla="*/ 166254 h 1262495"/>
                  <a:gd name="connsiteX9" fmla="*/ 348096 w 379268"/>
                  <a:gd name="connsiteY9" fmla="*/ 62345 h 1262495"/>
                  <a:gd name="connsiteX10" fmla="*/ 342900 w 379268"/>
                  <a:gd name="connsiteY10" fmla="*/ 0 h 1262495"/>
                  <a:gd name="connsiteX11" fmla="*/ 327314 w 379268"/>
                  <a:gd name="connsiteY11" fmla="*/ 93518 h 1262495"/>
                  <a:gd name="connsiteX12" fmla="*/ 301336 w 379268"/>
                  <a:gd name="connsiteY12" fmla="*/ 306532 h 1262495"/>
                  <a:gd name="connsiteX13" fmla="*/ 223405 w 379268"/>
                  <a:gd name="connsiteY13" fmla="*/ 446809 h 1262495"/>
                  <a:gd name="connsiteX14" fmla="*/ 181841 w 379268"/>
                  <a:gd name="connsiteY14" fmla="*/ 649432 h 1262495"/>
                  <a:gd name="connsiteX15" fmla="*/ 171450 w 379268"/>
                  <a:gd name="connsiteY15" fmla="*/ 883227 h 1262495"/>
                  <a:gd name="connsiteX16" fmla="*/ 176646 w 379268"/>
                  <a:gd name="connsiteY16" fmla="*/ 1085850 h 1262495"/>
                  <a:gd name="connsiteX17" fmla="*/ 181841 w 379268"/>
                  <a:gd name="connsiteY17" fmla="*/ 1184564 h 1262495"/>
                  <a:gd name="connsiteX18" fmla="*/ 140277 w 379268"/>
                  <a:gd name="connsiteY18" fmla="*/ 1210541 h 1262495"/>
                  <a:gd name="connsiteX19" fmla="*/ 36368 w 379268"/>
                  <a:gd name="connsiteY19" fmla="*/ 1215736 h 1262495"/>
                  <a:gd name="connsiteX20" fmla="*/ 0 w 379268"/>
                  <a:gd name="connsiteY20" fmla="*/ 1231323 h 1262495"/>
                  <a:gd name="connsiteX21" fmla="*/ 62346 w 379268"/>
                  <a:gd name="connsiteY21" fmla="*/ 1262495 h 1262495"/>
                  <a:gd name="connsiteX22" fmla="*/ 197427 w 379268"/>
                  <a:gd name="connsiteY22" fmla="*/ 1262495 h 1262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9268" h="1262495">
                    <a:moveTo>
                      <a:pt x="197427" y="1262495"/>
                    </a:moveTo>
                    <a:lnTo>
                      <a:pt x="264968" y="1215736"/>
                    </a:lnTo>
                    <a:lnTo>
                      <a:pt x="223405" y="1002723"/>
                    </a:lnTo>
                    <a:lnTo>
                      <a:pt x="233796" y="872836"/>
                    </a:lnTo>
                    <a:lnTo>
                      <a:pt x="238991" y="722168"/>
                    </a:lnTo>
                    <a:lnTo>
                      <a:pt x="259773" y="602673"/>
                    </a:lnTo>
                    <a:lnTo>
                      <a:pt x="316923" y="400050"/>
                    </a:lnTo>
                    <a:lnTo>
                      <a:pt x="368877" y="270164"/>
                    </a:lnTo>
                    <a:lnTo>
                      <a:pt x="379268" y="166254"/>
                    </a:lnTo>
                    <a:lnTo>
                      <a:pt x="348096" y="62345"/>
                    </a:lnTo>
                    <a:lnTo>
                      <a:pt x="342900" y="0"/>
                    </a:lnTo>
                    <a:lnTo>
                      <a:pt x="327314" y="93518"/>
                    </a:lnTo>
                    <a:lnTo>
                      <a:pt x="301336" y="306532"/>
                    </a:lnTo>
                    <a:lnTo>
                      <a:pt x="223405" y="446809"/>
                    </a:lnTo>
                    <a:lnTo>
                      <a:pt x="181841" y="649432"/>
                    </a:lnTo>
                    <a:lnTo>
                      <a:pt x="171450" y="883227"/>
                    </a:lnTo>
                    <a:lnTo>
                      <a:pt x="176646" y="1085850"/>
                    </a:lnTo>
                    <a:lnTo>
                      <a:pt x="181841" y="1184564"/>
                    </a:lnTo>
                    <a:lnTo>
                      <a:pt x="140277" y="1210541"/>
                    </a:lnTo>
                    <a:lnTo>
                      <a:pt x="36368" y="1215736"/>
                    </a:lnTo>
                    <a:lnTo>
                      <a:pt x="0" y="1231323"/>
                    </a:lnTo>
                    <a:lnTo>
                      <a:pt x="62346" y="1262495"/>
                    </a:lnTo>
                    <a:lnTo>
                      <a:pt x="197427" y="1262495"/>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52"/>
              <p:cNvSpPr/>
              <p:nvPr/>
            </p:nvSpPr>
            <p:spPr>
              <a:xfrm>
                <a:off x="9123218" y="3221182"/>
                <a:ext cx="410441" cy="1574223"/>
              </a:xfrm>
              <a:custGeom>
                <a:avLst/>
                <a:gdLst>
                  <a:gd name="connsiteX0" fmla="*/ 109105 w 410441"/>
                  <a:gd name="connsiteY0" fmla="*/ 0 h 1574223"/>
                  <a:gd name="connsiteX1" fmla="*/ 171450 w 410441"/>
                  <a:gd name="connsiteY1" fmla="*/ 109104 h 1574223"/>
                  <a:gd name="connsiteX2" fmla="*/ 259773 w 410441"/>
                  <a:gd name="connsiteY2" fmla="*/ 576695 h 1574223"/>
                  <a:gd name="connsiteX3" fmla="*/ 270164 w 410441"/>
                  <a:gd name="connsiteY3" fmla="*/ 857250 h 1574223"/>
                  <a:gd name="connsiteX4" fmla="*/ 270164 w 410441"/>
                  <a:gd name="connsiteY4" fmla="*/ 987136 h 1574223"/>
                  <a:gd name="connsiteX5" fmla="*/ 322118 w 410441"/>
                  <a:gd name="connsiteY5" fmla="*/ 1158586 h 1574223"/>
                  <a:gd name="connsiteX6" fmla="*/ 400050 w 410441"/>
                  <a:gd name="connsiteY6" fmla="*/ 1439141 h 1574223"/>
                  <a:gd name="connsiteX7" fmla="*/ 410441 w 410441"/>
                  <a:gd name="connsiteY7" fmla="*/ 1454727 h 1574223"/>
                  <a:gd name="connsiteX8" fmla="*/ 374073 w 410441"/>
                  <a:gd name="connsiteY8" fmla="*/ 1511877 h 1574223"/>
                  <a:gd name="connsiteX9" fmla="*/ 327314 w 410441"/>
                  <a:gd name="connsiteY9" fmla="*/ 1558636 h 1574223"/>
                  <a:gd name="connsiteX10" fmla="*/ 254577 w 410441"/>
                  <a:gd name="connsiteY10" fmla="*/ 1574223 h 1574223"/>
                  <a:gd name="connsiteX11" fmla="*/ 171450 w 410441"/>
                  <a:gd name="connsiteY11" fmla="*/ 1548245 h 1574223"/>
                  <a:gd name="connsiteX12" fmla="*/ 135082 w 410441"/>
                  <a:gd name="connsiteY12" fmla="*/ 1527463 h 1574223"/>
                  <a:gd name="connsiteX13" fmla="*/ 67541 w 410441"/>
                  <a:gd name="connsiteY13" fmla="*/ 1527463 h 1574223"/>
                  <a:gd name="connsiteX14" fmla="*/ 0 w 410441"/>
                  <a:gd name="connsiteY14" fmla="*/ 1563832 h 1574223"/>
                  <a:gd name="connsiteX15" fmla="*/ 10391 w 410441"/>
                  <a:gd name="connsiteY15" fmla="*/ 1517073 h 1574223"/>
                  <a:gd name="connsiteX16" fmla="*/ 31173 w 410441"/>
                  <a:gd name="connsiteY16" fmla="*/ 1485900 h 1574223"/>
                  <a:gd name="connsiteX17" fmla="*/ 98714 w 410441"/>
                  <a:gd name="connsiteY17" fmla="*/ 1501486 h 1574223"/>
                  <a:gd name="connsiteX18" fmla="*/ 140277 w 410441"/>
                  <a:gd name="connsiteY18" fmla="*/ 1485900 h 1574223"/>
                  <a:gd name="connsiteX19" fmla="*/ 171450 w 410441"/>
                  <a:gd name="connsiteY19" fmla="*/ 1527463 h 1574223"/>
                  <a:gd name="connsiteX20" fmla="*/ 238991 w 410441"/>
                  <a:gd name="connsiteY20" fmla="*/ 1527463 h 1574223"/>
                  <a:gd name="connsiteX21" fmla="*/ 228600 w 410441"/>
                  <a:gd name="connsiteY21" fmla="*/ 1465118 h 1574223"/>
                  <a:gd name="connsiteX22" fmla="*/ 285750 w 410441"/>
                  <a:gd name="connsiteY22" fmla="*/ 1527463 h 1574223"/>
                  <a:gd name="connsiteX23" fmla="*/ 316923 w 410441"/>
                  <a:gd name="connsiteY23" fmla="*/ 1491095 h 1574223"/>
                  <a:gd name="connsiteX24" fmla="*/ 301337 w 410441"/>
                  <a:gd name="connsiteY24" fmla="*/ 1330036 h 1574223"/>
                  <a:gd name="connsiteX25" fmla="*/ 285750 w 410441"/>
                  <a:gd name="connsiteY25" fmla="*/ 1137804 h 1574223"/>
                  <a:gd name="connsiteX26" fmla="*/ 244187 w 410441"/>
                  <a:gd name="connsiteY26" fmla="*/ 1023504 h 1574223"/>
                  <a:gd name="connsiteX27" fmla="*/ 223405 w 410441"/>
                  <a:gd name="connsiteY27" fmla="*/ 613063 h 1574223"/>
                  <a:gd name="connsiteX28" fmla="*/ 114300 w 410441"/>
                  <a:gd name="connsiteY28" fmla="*/ 322118 h 1574223"/>
                  <a:gd name="connsiteX29" fmla="*/ 119496 w 410441"/>
                  <a:gd name="connsiteY29" fmla="*/ 51954 h 1574223"/>
                  <a:gd name="connsiteX30" fmla="*/ 109105 w 410441"/>
                  <a:gd name="connsiteY30" fmla="*/ 0 h 1574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10441" h="1574223">
                    <a:moveTo>
                      <a:pt x="109105" y="0"/>
                    </a:moveTo>
                    <a:lnTo>
                      <a:pt x="171450" y="109104"/>
                    </a:lnTo>
                    <a:lnTo>
                      <a:pt x="259773" y="576695"/>
                    </a:lnTo>
                    <a:lnTo>
                      <a:pt x="270164" y="857250"/>
                    </a:lnTo>
                    <a:lnTo>
                      <a:pt x="270164" y="987136"/>
                    </a:lnTo>
                    <a:lnTo>
                      <a:pt x="322118" y="1158586"/>
                    </a:lnTo>
                    <a:lnTo>
                      <a:pt x="400050" y="1439141"/>
                    </a:lnTo>
                    <a:lnTo>
                      <a:pt x="410441" y="1454727"/>
                    </a:lnTo>
                    <a:lnTo>
                      <a:pt x="374073" y="1511877"/>
                    </a:lnTo>
                    <a:lnTo>
                      <a:pt x="327314" y="1558636"/>
                    </a:lnTo>
                    <a:lnTo>
                      <a:pt x="254577" y="1574223"/>
                    </a:lnTo>
                    <a:lnTo>
                      <a:pt x="171450" y="1548245"/>
                    </a:lnTo>
                    <a:lnTo>
                      <a:pt x="135082" y="1527463"/>
                    </a:lnTo>
                    <a:lnTo>
                      <a:pt x="67541" y="1527463"/>
                    </a:lnTo>
                    <a:lnTo>
                      <a:pt x="0" y="1563832"/>
                    </a:lnTo>
                    <a:lnTo>
                      <a:pt x="10391" y="1517073"/>
                    </a:lnTo>
                    <a:lnTo>
                      <a:pt x="31173" y="1485900"/>
                    </a:lnTo>
                    <a:lnTo>
                      <a:pt x="98714" y="1501486"/>
                    </a:lnTo>
                    <a:lnTo>
                      <a:pt x="140277" y="1485900"/>
                    </a:lnTo>
                    <a:lnTo>
                      <a:pt x="171450" y="1527463"/>
                    </a:lnTo>
                    <a:lnTo>
                      <a:pt x="238991" y="1527463"/>
                    </a:lnTo>
                    <a:lnTo>
                      <a:pt x="228600" y="1465118"/>
                    </a:lnTo>
                    <a:lnTo>
                      <a:pt x="285750" y="1527463"/>
                    </a:lnTo>
                    <a:lnTo>
                      <a:pt x="316923" y="1491095"/>
                    </a:lnTo>
                    <a:lnTo>
                      <a:pt x="301337" y="1330036"/>
                    </a:lnTo>
                    <a:lnTo>
                      <a:pt x="285750" y="1137804"/>
                    </a:lnTo>
                    <a:lnTo>
                      <a:pt x="244187" y="1023504"/>
                    </a:lnTo>
                    <a:lnTo>
                      <a:pt x="223405" y="613063"/>
                    </a:lnTo>
                    <a:lnTo>
                      <a:pt x="114300" y="322118"/>
                    </a:lnTo>
                    <a:lnTo>
                      <a:pt x="119496" y="51954"/>
                    </a:lnTo>
                    <a:lnTo>
                      <a:pt x="109105" y="0"/>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Freeform 53"/>
              <p:cNvSpPr/>
              <p:nvPr/>
            </p:nvSpPr>
            <p:spPr>
              <a:xfrm>
                <a:off x="8421832" y="3288723"/>
                <a:ext cx="571500" cy="332509"/>
              </a:xfrm>
              <a:custGeom>
                <a:avLst/>
                <a:gdLst>
                  <a:gd name="connsiteX0" fmla="*/ 285750 w 571500"/>
                  <a:gd name="connsiteY0" fmla="*/ 67541 h 332509"/>
                  <a:gd name="connsiteX1" fmla="*/ 150668 w 571500"/>
                  <a:gd name="connsiteY1" fmla="*/ 46759 h 332509"/>
                  <a:gd name="connsiteX2" fmla="*/ 72736 w 571500"/>
                  <a:gd name="connsiteY2" fmla="*/ 15586 h 332509"/>
                  <a:gd name="connsiteX3" fmla="*/ 46759 w 571500"/>
                  <a:gd name="connsiteY3" fmla="*/ 0 h 332509"/>
                  <a:gd name="connsiteX4" fmla="*/ 20782 w 571500"/>
                  <a:gd name="connsiteY4" fmla="*/ 10391 h 332509"/>
                  <a:gd name="connsiteX5" fmla="*/ 31173 w 571500"/>
                  <a:gd name="connsiteY5" fmla="*/ 83127 h 332509"/>
                  <a:gd name="connsiteX6" fmla="*/ 25977 w 571500"/>
                  <a:gd name="connsiteY6" fmla="*/ 181841 h 332509"/>
                  <a:gd name="connsiteX7" fmla="*/ 15586 w 571500"/>
                  <a:gd name="connsiteY7" fmla="*/ 249382 h 332509"/>
                  <a:gd name="connsiteX8" fmla="*/ 0 w 571500"/>
                  <a:gd name="connsiteY8" fmla="*/ 332509 h 332509"/>
                  <a:gd name="connsiteX9" fmla="*/ 67541 w 571500"/>
                  <a:gd name="connsiteY9" fmla="*/ 223404 h 332509"/>
                  <a:gd name="connsiteX10" fmla="*/ 72736 w 571500"/>
                  <a:gd name="connsiteY10" fmla="*/ 124691 h 332509"/>
                  <a:gd name="connsiteX11" fmla="*/ 135082 w 571500"/>
                  <a:gd name="connsiteY11" fmla="*/ 93518 h 332509"/>
                  <a:gd name="connsiteX12" fmla="*/ 213013 w 571500"/>
                  <a:gd name="connsiteY12" fmla="*/ 98713 h 332509"/>
                  <a:gd name="connsiteX13" fmla="*/ 420832 w 571500"/>
                  <a:gd name="connsiteY13" fmla="*/ 93518 h 332509"/>
                  <a:gd name="connsiteX14" fmla="*/ 571500 w 571500"/>
                  <a:gd name="connsiteY14" fmla="*/ 51954 h 332509"/>
                  <a:gd name="connsiteX15" fmla="*/ 379268 w 571500"/>
                  <a:gd name="connsiteY15" fmla="*/ 77932 h 332509"/>
                  <a:gd name="connsiteX16" fmla="*/ 285750 w 571500"/>
                  <a:gd name="connsiteY16" fmla="*/ 67541 h 332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1500" h="332509">
                    <a:moveTo>
                      <a:pt x="285750" y="67541"/>
                    </a:moveTo>
                    <a:lnTo>
                      <a:pt x="150668" y="46759"/>
                    </a:lnTo>
                    <a:lnTo>
                      <a:pt x="72736" y="15586"/>
                    </a:lnTo>
                    <a:lnTo>
                      <a:pt x="46759" y="0"/>
                    </a:lnTo>
                    <a:lnTo>
                      <a:pt x="20782" y="10391"/>
                    </a:lnTo>
                    <a:lnTo>
                      <a:pt x="31173" y="83127"/>
                    </a:lnTo>
                    <a:lnTo>
                      <a:pt x="25977" y="181841"/>
                    </a:lnTo>
                    <a:lnTo>
                      <a:pt x="15586" y="249382"/>
                    </a:lnTo>
                    <a:lnTo>
                      <a:pt x="0" y="332509"/>
                    </a:lnTo>
                    <a:lnTo>
                      <a:pt x="67541" y="223404"/>
                    </a:lnTo>
                    <a:lnTo>
                      <a:pt x="72736" y="124691"/>
                    </a:lnTo>
                    <a:lnTo>
                      <a:pt x="135082" y="93518"/>
                    </a:lnTo>
                    <a:lnTo>
                      <a:pt x="213013" y="98713"/>
                    </a:lnTo>
                    <a:lnTo>
                      <a:pt x="420832" y="93518"/>
                    </a:lnTo>
                    <a:lnTo>
                      <a:pt x="571500" y="51954"/>
                    </a:lnTo>
                    <a:lnTo>
                      <a:pt x="379268" y="77932"/>
                    </a:lnTo>
                    <a:lnTo>
                      <a:pt x="285750" y="67541"/>
                    </a:lnTo>
                    <a:close/>
                  </a:path>
                </a:pathLst>
              </a:custGeom>
              <a:solidFill>
                <a:schemeClr val="bg2">
                  <a:lumMod val="1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6" name="Freeform 25"/>
            <p:cNvSpPr/>
            <p:nvPr/>
          </p:nvSpPr>
          <p:spPr>
            <a:xfrm>
              <a:off x="11611992" y="6362424"/>
              <a:ext cx="53221" cy="78057"/>
            </a:xfrm>
            <a:custGeom>
              <a:avLst/>
              <a:gdLst>
                <a:gd name="connsiteX0" fmla="*/ 75363 w 75363"/>
                <a:gd name="connsiteY0" fmla="*/ 0 h 110532"/>
                <a:gd name="connsiteX1" fmla="*/ 30145 w 75363"/>
                <a:gd name="connsiteY1" fmla="*/ 85411 h 110532"/>
                <a:gd name="connsiteX2" fmla="*/ 10048 w 75363"/>
                <a:gd name="connsiteY2" fmla="*/ 110532 h 110532"/>
                <a:gd name="connsiteX3" fmla="*/ 0 w 75363"/>
                <a:gd name="connsiteY3" fmla="*/ 5025 h 110532"/>
                <a:gd name="connsiteX4" fmla="*/ 75363 w 75363"/>
                <a:gd name="connsiteY4" fmla="*/ 0 h 110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363" h="110532">
                  <a:moveTo>
                    <a:pt x="75363" y="0"/>
                  </a:moveTo>
                  <a:lnTo>
                    <a:pt x="30145" y="85411"/>
                  </a:lnTo>
                  <a:lnTo>
                    <a:pt x="10048" y="110532"/>
                  </a:lnTo>
                  <a:lnTo>
                    <a:pt x="0" y="5025"/>
                  </a:lnTo>
                  <a:lnTo>
                    <a:pt x="75363" y="0"/>
                  </a:lnTo>
                  <a:close/>
                </a:path>
              </a:pathLst>
            </a:cu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lowchart: Off-page Connector 26"/>
            <p:cNvSpPr/>
            <p:nvPr/>
          </p:nvSpPr>
          <p:spPr>
            <a:xfrm>
              <a:off x="11294957" y="5992911"/>
              <a:ext cx="25423" cy="25423"/>
            </a:xfrm>
            <a:prstGeom prst="flowChartOffpageConnector">
              <a:avLst/>
            </a:prstGeom>
            <a:solidFill>
              <a:srgbClr val="8E0000"/>
            </a:solidFill>
            <a:ln>
              <a:solidFill>
                <a:srgbClr val="6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p:cNvGrpSpPr/>
            <p:nvPr/>
          </p:nvGrpSpPr>
          <p:grpSpPr>
            <a:xfrm>
              <a:off x="10500911" y="5667891"/>
              <a:ext cx="1456758" cy="1048518"/>
              <a:chOff x="5987936" y="1759315"/>
              <a:chExt cx="2062817" cy="1484737"/>
            </a:xfrm>
          </p:grpSpPr>
          <p:sp>
            <p:nvSpPr>
              <p:cNvPr id="38" name="Freeform 37"/>
              <p:cNvSpPr/>
              <p:nvPr/>
            </p:nvSpPr>
            <p:spPr>
              <a:xfrm>
                <a:off x="7572393" y="2640378"/>
                <a:ext cx="280987" cy="466725"/>
              </a:xfrm>
              <a:custGeom>
                <a:avLst/>
                <a:gdLst>
                  <a:gd name="connsiteX0" fmla="*/ 104775 w 280987"/>
                  <a:gd name="connsiteY0" fmla="*/ 466725 h 466725"/>
                  <a:gd name="connsiteX1" fmla="*/ 185737 w 280987"/>
                  <a:gd name="connsiteY1" fmla="*/ 438150 h 466725"/>
                  <a:gd name="connsiteX2" fmla="*/ 219075 w 280987"/>
                  <a:gd name="connsiteY2" fmla="*/ 395287 h 466725"/>
                  <a:gd name="connsiteX3" fmla="*/ 280987 w 280987"/>
                  <a:gd name="connsiteY3" fmla="*/ 333375 h 466725"/>
                  <a:gd name="connsiteX4" fmla="*/ 276225 w 280987"/>
                  <a:gd name="connsiteY4" fmla="*/ 261937 h 466725"/>
                  <a:gd name="connsiteX5" fmla="*/ 257175 w 280987"/>
                  <a:gd name="connsiteY5" fmla="*/ 180975 h 466725"/>
                  <a:gd name="connsiteX6" fmla="*/ 214312 w 280987"/>
                  <a:gd name="connsiteY6" fmla="*/ 66675 h 466725"/>
                  <a:gd name="connsiteX7" fmla="*/ 204787 w 280987"/>
                  <a:gd name="connsiteY7" fmla="*/ 0 h 466725"/>
                  <a:gd name="connsiteX8" fmla="*/ 66675 w 280987"/>
                  <a:gd name="connsiteY8" fmla="*/ 38100 h 466725"/>
                  <a:gd name="connsiteX9" fmla="*/ 52387 w 280987"/>
                  <a:gd name="connsiteY9" fmla="*/ 114300 h 466725"/>
                  <a:gd name="connsiteX10" fmla="*/ 38100 w 280987"/>
                  <a:gd name="connsiteY10" fmla="*/ 152400 h 466725"/>
                  <a:gd name="connsiteX11" fmla="*/ 0 w 280987"/>
                  <a:gd name="connsiteY11" fmla="*/ 209550 h 466725"/>
                  <a:gd name="connsiteX12" fmla="*/ 19050 w 280987"/>
                  <a:gd name="connsiteY12" fmla="*/ 276225 h 466725"/>
                  <a:gd name="connsiteX13" fmla="*/ 104775 w 280987"/>
                  <a:gd name="connsiteY13" fmla="*/ 466725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0987" h="466725">
                    <a:moveTo>
                      <a:pt x="104775" y="466725"/>
                    </a:moveTo>
                    <a:lnTo>
                      <a:pt x="185737" y="438150"/>
                    </a:lnTo>
                    <a:lnTo>
                      <a:pt x="219075" y="395287"/>
                    </a:lnTo>
                    <a:lnTo>
                      <a:pt x="280987" y="333375"/>
                    </a:lnTo>
                    <a:lnTo>
                      <a:pt x="276225" y="261937"/>
                    </a:lnTo>
                    <a:lnTo>
                      <a:pt x="257175" y="180975"/>
                    </a:lnTo>
                    <a:lnTo>
                      <a:pt x="214312" y="66675"/>
                    </a:lnTo>
                    <a:lnTo>
                      <a:pt x="204787" y="0"/>
                    </a:lnTo>
                    <a:lnTo>
                      <a:pt x="66675" y="38100"/>
                    </a:lnTo>
                    <a:lnTo>
                      <a:pt x="52387" y="114300"/>
                    </a:lnTo>
                    <a:lnTo>
                      <a:pt x="38100" y="152400"/>
                    </a:lnTo>
                    <a:lnTo>
                      <a:pt x="0" y="209550"/>
                    </a:lnTo>
                    <a:lnTo>
                      <a:pt x="19050" y="276225"/>
                    </a:lnTo>
                    <a:lnTo>
                      <a:pt x="104775" y="466725"/>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Freeform 38"/>
              <p:cNvSpPr/>
              <p:nvPr/>
            </p:nvSpPr>
            <p:spPr>
              <a:xfrm>
                <a:off x="7158971" y="1796635"/>
                <a:ext cx="574372" cy="1447417"/>
              </a:xfrm>
              <a:custGeom>
                <a:avLst/>
                <a:gdLst>
                  <a:gd name="connsiteX0" fmla="*/ 381383 w 574372"/>
                  <a:gd name="connsiteY0" fmla="*/ 13785 h 1447417"/>
                  <a:gd name="connsiteX1" fmla="*/ 261913 w 574372"/>
                  <a:gd name="connsiteY1" fmla="*/ 0 h 1447417"/>
                  <a:gd name="connsiteX2" fmla="*/ 160824 w 574372"/>
                  <a:gd name="connsiteY2" fmla="*/ 183799 h 1447417"/>
                  <a:gd name="connsiteX3" fmla="*/ 18380 w 574372"/>
                  <a:gd name="connsiteY3" fmla="*/ 647892 h 1447417"/>
                  <a:gd name="connsiteX4" fmla="*/ 0 w 574372"/>
                  <a:gd name="connsiteY4" fmla="*/ 1029275 h 1447417"/>
                  <a:gd name="connsiteX5" fmla="*/ 0 w 574372"/>
                  <a:gd name="connsiteY5" fmla="*/ 1180909 h 1447417"/>
                  <a:gd name="connsiteX6" fmla="*/ 22975 w 574372"/>
                  <a:gd name="connsiteY6" fmla="*/ 1350923 h 1447417"/>
                  <a:gd name="connsiteX7" fmla="*/ 73519 w 574372"/>
                  <a:gd name="connsiteY7" fmla="*/ 1433632 h 1447417"/>
                  <a:gd name="connsiteX8" fmla="*/ 202179 w 574372"/>
                  <a:gd name="connsiteY8" fmla="*/ 1447417 h 1447417"/>
                  <a:gd name="connsiteX9" fmla="*/ 560587 w 574372"/>
                  <a:gd name="connsiteY9" fmla="*/ 1355518 h 1447417"/>
                  <a:gd name="connsiteX10" fmla="*/ 574372 w 574372"/>
                  <a:gd name="connsiteY10" fmla="*/ 1300378 h 1447417"/>
                  <a:gd name="connsiteX11" fmla="*/ 546802 w 574372"/>
                  <a:gd name="connsiteY11" fmla="*/ 1006300 h 1447417"/>
                  <a:gd name="connsiteX12" fmla="*/ 500852 w 574372"/>
                  <a:gd name="connsiteY12" fmla="*/ 836286 h 1447417"/>
                  <a:gd name="connsiteX13" fmla="*/ 376788 w 574372"/>
                  <a:gd name="connsiteY13" fmla="*/ 340028 h 1447417"/>
                  <a:gd name="connsiteX14" fmla="*/ 381383 w 574372"/>
                  <a:gd name="connsiteY14" fmla="*/ 13785 h 144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74372" h="1447417">
                    <a:moveTo>
                      <a:pt x="381383" y="13785"/>
                    </a:moveTo>
                    <a:lnTo>
                      <a:pt x="261913" y="0"/>
                    </a:lnTo>
                    <a:lnTo>
                      <a:pt x="160824" y="183799"/>
                    </a:lnTo>
                    <a:lnTo>
                      <a:pt x="18380" y="647892"/>
                    </a:lnTo>
                    <a:lnTo>
                      <a:pt x="0" y="1029275"/>
                    </a:lnTo>
                    <a:lnTo>
                      <a:pt x="0" y="1180909"/>
                    </a:lnTo>
                    <a:lnTo>
                      <a:pt x="22975" y="1350923"/>
                    </a:lnTo>
                    <a:lnTo>
                      <a:pt x="73519" y="1433632"/>
                    </a:lnTo>
                    <a:lnTo>
                      <a:pt x="202179" y="1447417"/>
                    </a:lnTo>
                    <a:lnTo>
                      <a:pt x="560587" y="1355518"/>
                    </a:lnTo>
                    <a:lnTo>
                      <a:pt x="574372" y="1300378"/>
                    </a:lnTo>
                    <a:lnTo>
                      <a:pt x="546802" y="1006300"/>
                    </a:lnTo>
                    <a:lnTo>
                      <a:pt x="500852" y="836286"/>
                    </a:lnTo>
                    <a:lnTo>
                      <a:pt x="376788" y="340028"/>
                    </a:lnTo>
                    <a:cubicBezTo>
                      <a:pt x="378320" y="231280"/>
                      <a:pt x="379851" y="122533"/>
                      <a:pt x="381383" y="13785"/>
                    </a:cubicBez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Freeform 39"/>
              <p:cNvSpPr/>
              <p:nvPr/>
            </p:nvSpPr>
            <p:spPr>
              <a:xfrm flipH="1">
                <a:off x="7651377" y="1871593"/>
                <a:ext cx="399376" cy="788724"/>
              </a:xfrm>
              <a:custGeom>
                <a:avLst/>
                <a:gdLst>
                  <a:gd name="connsiteX0" fmla="*/ 377028 w 399376"/>
                  <a:gd name="connsiteY0" fmla="*/ 0 h 788724"/>
                  <a:gd name="connsiteX1" fmla="*/ 294688 w 399376"/>
                  <a:gd name="connsiteY1" fmla="*/ 65005 h 788724"/>
                  <a:gd name="connsiteX2" fmla="*/ 95340 w 399376"/>
                  <a:gd name="connsiteY2" fmla="*/ 372694 h 788724"/>
                  <a:gd name="connsiteX3" fmla="*/ 8667 w 399376"/>
                  <a:gd name="connsiteY3" fmla="*/ 537373 h 788724"/>
                  <a:gd name="connsiteX4" fmla="*/ 0 w 399376"/>
                  <a:gd name="connsiteY4" fmla="*/ 650047 h 788724"/>
                  <a:gd name="connsiteX5" fmla="*/ 8667 w 399376"/>
                  <a:gd name="connsiteY5" fmla="*/ 693384 h 788724"/>
                  <a:gd name="connsiteX6" fmla="*/ 34669 w 399376"/>
                  <a:gd name="connsiteY6" fmla="*/ 710718 h 788724"/>
                  <a:gd name="connsiteX7" fmla="*/ 78006 w 399376"/>
                  <a:gd name="connsiteY7" fmla="*/ 754055 h 788724"/>
                  <a:gd name="connsiteX8" fmla="*/ 182013 w 399376"/>
                  <a:gd name="connsiteY8" fmla="*/ 788724 h 788724"/>
                  <a:gd name="connsiteX9" fmla="*/ 208015 w 399376"/>
                  <a:gd name="connsiteY9" fmla="*/ 780057 h 788724"/>
                  <a:gd name="connsiteX10" fmla="*/ 186347 w 399376"/>
                  <a:gd name="connsiteY10" fmla="*/ 641380 h 788724"/>
                  <a:gd name="connsiteX11" fmla="*/ 238351 w 399376"/>
                  <a:gd name="connsiteY11" fmla="*/ 524372 h 788724"/>
                  <a:gd name="connsiteX12" fmla="*/ 364027 w 399376"/>
                  <a:gd name="connsiteY12" fmla="*/ 446366 h 788724"/>
                  <a:gd name="connsiteX13" fmla="*/ 398696 w 399376"/>
                  <a:gd name="connsiteY13" fmla="*/ 225350 h 788724"/>
                  <a:gd name="connsiteX14" fmla="*/ 377028 w 399376"/>
                  <a:gd name="connsiteY14" fmla="*/ 0 h 78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376" h="788724">
                    <a:moveTo>
                      <a:pt x="377028" y="0"/>
                    </a:moveTo>
                    <a:lnTo>
                      <a:pt x="294688" y="65005"/>
                    </a:lnTo>
                    <a:lnTo>
                      <a:pt x="95340" y="372694"/>
                    </a:lnTo>
                    <a:lnTo>
                      <a:pt x="8667" y="537373"/>
                    </a:lnTo>
                    <a:lnTo>
                      <a:pt x="0" y="650047"/>
                    </a:lnTo>
                    <a:lnTo>
                      <a:pt x="8667" y="693384"/>
                    </a:lnTo>
                    <a:lnTo>
                      <a:pt x="34669" y="710718"/>
                    </a:lnTo>
                    <a:lnTo>
                      <a:pt x="78006" y="754055"/>
                    </a:lnTo>
                    <a:lnTo>
                      <a:pt x="182013" y="788724"/>
                    </a:lnTo>
                    <a:lnTo>
                      <a:pt x="208015" y="780057"/>
                    </a:lnTo>
                    <a:lnTo>
                      <a:pt x="186347" y="641380"/>
                    </a:lnTo>
                    <a:lnTo>
                      <a:pt x="238351" y="524372"/>
                    </a:lnTo>
                    <a:lnTo>
                      <a:pt x="364027" y="446366"/>
                    </a:lnTo>
                    <a:lnTo>
                      <a:pt x="398696" y="225350"/>
                    </a:lnTo>
                    <a:cubicBezTo>
                      <a:pt x="400140" y="151678"/>
                      <a:pt x="401585" y="78006"/>
                      <a:pt x="377028" y="0"/>
                    </a:cubicBez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Freeform 40"/>
              <p:cNvSpPr/>
              <p:nvPr/>
            </p:nvSpPr>
            <p:spPr>
              <a:xfrm flipH="1">
                <a:off x="5987936" y="1802255"/>
                <a:ext cx="953403" cy="832060"/>
              </a:xfrm>
              <a:custGeom>
                <a:avLst/>
                <a:gdLst>
                  <a:gd name="connsiteX0" fmla="*/ 21669 w 953403"/>
                  <a:gd name="connsiteY0" fmla="*/ 0 h 832060"/>
                  <a:gd name="connsiteX1" fmla="*/ 242685 w 953403"/>
                  <a:gd name="connsiteY1" fmla="*/ 56337 h 832060"/>
                  <a:gd name="connsiteX2" fmla="*/ 338025 w 953403"/>
                  <a:gd name="connsiteY2" fmla="*/ 134343 h 832060"/>
                  <a:gd name="connsiteX3" fmla="*/ 507037 w 953403"/>
                  <a:gd name="connsiteY3" fmla="*/ 429031 h 832060"/>
                  <a:gd name="connsiteX4" fmla="*/ 814726 w 953403"/>
                  <a:gd name="connsiteY4" fmla="*/ 420364 h 832060"/>
                  <a:gd name="connsiteX5" fmla="*/ 905733 w 953403"/>
                  <a:gd name="connsiteY5" fmla="*/ 429031 h 832060"/>
                  <a:gd name="connsiteX6" fmla="*/ 953403 w 953403"/>
                  <a:gd name="connsiteY6" fmla="*/ 702051 h 832060"/>
                  <a:gd name="connsiteX7" fmla="*/ 940402 w 953403"/>
                  <a:gd name="connsiteY7" fmla="*/ 771389 h 832060"/>
                  <a:gd name="connsiteX8" fmla="*/ 741054 w 953403"/>
                  <a:gd name="connsiteY8" fmla="*/ 806058 h 832060"/>
                  <a:gd name="connsiteX9" fmla="*/ 468034 w 953403"/>
                  <a:gd name="connsiteY9" fmla="*/ 832060 h 832060"/>
                  <a:gd name="connsiteX10" fmla="*/ 385695 w 953403"/>
                  <a:gd name="connsiteY10" fmla="*/ 784390 h 832060"/>
                  <a:gd name="connsiteX11" fmla="*/ 212349 w 953403"/>
                  <a:gd name="connsiteY11" fmla="*/ 641380 h 832060"/>
                  <a:gd name="connsiteX12" fmla="*/ 143011 w 953403"/>
                  <a:gd name="connsiteY12" fmla="*/ 281687 h 832060"/>
                  <a:gd name="connsiteX13" fmla="*/ 0 w 953403"/>
                  <a:gd name="connsiteY13" fmla="*/ 112675 h 832060"/>
                  <a:gd name="connsiteX14" fmla="*/ 21669 w 953403"/>
                  <a:gd name="connsiteY14" fmla="*/ 0 h 83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53403" h="832060">
                    <a:moveTo>
                      <a:pt x="21669" y="0"/>
                    </a:moveTo>
                    <a:lnTo>
                      <a:pt x="242685" y="56337"/>
                    </a:lnTo>
                    <a:lnTo>
                      <a:pt x="338025" y="134343"/>
                    </a:lnTo>
                    <a:lnTo>
                      <a:pt x="507037" y="429031"/>
                    </a:lnTo>
                    <a:lnTo>
                      <a:pt x="814726" y="420364"/>
                    </a:lnTo>
                    <a:lnTo>
                      <a:pt x="905733" y="429031"/>
                    </a:lnTo>
                    <a:lnTo>
                      <a:pt x="953403" y="702051"/>
                    </a:lnTo>
                    <a:lnTo>
                      <a:pt x="940402" y="771389"/>
                    </a:lnTo>
                    <a:lnTo>
                      <a:pt x="741054" y="806058"/>
                    </a:lnTo>
                    <a:lnTo>
                      <a:pt x="468034" y="832060"/>
                    </a:lnTo>
                    <a:lnTo>
                      <a:pt x="385695" y="784390"/>
                    </a:lnTo>
                    <a:lnTo>
                      <a:pt x="212349" y="641380"/>
                    </a:lnTo>
                    <a:lnTo>
                      <a:pt x="143011" y="281687"/>
                    </a:lnTo>
                    <a:lnTo>
                      <a:pt x="0" y="112675"/>
                    </a:lnTo>
                    <a:lnTo>
                      <a:pt x="21669"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Freeform 41"/>
              <p:cNvSpPr/>
              <p:nvPr/>
            </p:nvSpPr>
            <p:spPr>
              <a:xfrm flipH="1">
                <a:off x="7153688" y="1797921"/>
                <a:ext cx="325023" cy="684717"/>
              </a:xfrm>
              <a:custGeom>
                <a:avLst/>
                <a:gdLst>
                  <a:gd name="connsiteX0" fmla="*/ 73672 w 325023"/>
                  <a:gd name="connsiteY0" fmla="*/ 0 h 684717"/>
                  <a:gd name="connsiteX1" fmla="*/ 0 w 325023"/>
                  <a:gd name="connsiteY1" fmla="*/ 17335 h 684717"/>
                  <a:gd name="connsiteX2" fmla="*/ 69338 w 325023"/>
                  <a:gd name="connsiteY2" fmla="*/ 234017 h 684717"/>
                  <a:gd name="connsiteX3" fmla="*/ 130009 w 325023"/>
                  <a:gd name="connsiteY3" fmla="*/ 247018 h 684717"/>
                  <a:gd name="connsiteX4" fmla="*/ 108341 w 325023"/>
                  <a:gd name="connsiteY4" fmla="*/ 307689 h 684717"/>
                  <a:gd name="connsiteX5" fmla="*/ 325023 w 325023"/>
                  <a:gd name="connsiteY5" fmla="*/ 684717 h 684717"/>
                  <a:gd name="connsiteX6" fmla="*/ 203681 w 325023"/>
                  <a:gd name="connsiteY6" fmla="*/ 143010 h 684717"/>
                  <a:gd name="connsiteX7" fmla="*/ 73672 w 325023"/>
                  <a:gd name="connsiteY7" fmla="*/ 0 h 68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5023" h="684717">
                    <a:moveTo>
                      <a:pt x="73672" y="0"/>
                    </a:moveTo>
                    <a:lnTo>
                      <a:pt x="0" y="17335"/>
                    </a:lnTo>
                    <a:lnTo>
                      <a:pt x="69338" y="234017"/>
                    </a:lnTo>
                    <a:lnTo>
                      <a:pt x="130009" y="247018"/>
                    </a:lnTo>
                    <a:lnTo>
                      <a:pt x="108341" y="307689"/>
                    </a:lnTo>
                    <a:lnTo>
                      <a:pt x="325023" y="684717"/>
                    </a:lnTo>
                    <a:lnTo>
                      <a:pt x="203681" y="143010"/>
                    </a:lnTo>
                    <a:lnTo>
                      <a:pt x="7367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7490484" y="1795034"/>
                <a:ext cx="204787" cy="652463"/>
              </a:xfrm>
              <a:custGeom>
                <a:avLst/>
                <a:gdLst>
                  <a:gd name="connsiteX0" fmla="*/ 204787 w 204787"/>
                  <a:gd name="connsiteY0" fmla="*/ 633413 h 652463"/>
                  <a:gd name="connsiteX1" fmla="*/ 180975 w 204787"/>
                  <a:gd name="connsiteY1" fmla="*/ 442913 h 652463"/>
                  <a:gd name="connsiteX2" fmla="*/ 176212 w 204787"/>
                  <a:gd name="connsiteY2" fmla="*/ 395288 h 652463"/>
                  <a:gd name="connsiteX3" fmla="*/ 166687 w 204787"/>
                  <a:gd name="connsiteY3" fmla="*/ 290513 h 652463"/>
                  <a:gd name="connsiteX4" fmla="*/ 166687 w 204787"/>
                  <a:gd name="connsiteY4" fmla="*/ 157163 h 652463"/>
                  <a:gd name="connsiteX5" fmla="*/ 180975 w 204787"/>
                  <a:gd name="connsiteY5" fmla="*/ 71438 h 652463"/>
                  <a:gd name="connsiteX6" fmla="*/ 166687 w 204787"/>
                  <a:gd name="connsiteY6" fmla="*/ 38100 h 652463"/>
                  <a:gd name="connsiteX7" fmla="*/ 119062 w 204787"/>
                  <a:gd name="connsiteY7" fmla="*/ 19050 h 652463"/>
                  <a:gd name="connsiteX8" fmla="*/ 85725 w 204787"/>
                  <a:gd name="connsiteY8" fmla="*/ 0 h 652463"/>
                  <a:gd name="connsiteX9" fmla="*/ 42862 w 204787"/>
                  <a:gd name="connsiteY9" fmla="*/ 9525 h 652463"/>
                  <a:gd name="connsiteX10" fmla="*/ 9525 w 204787"/>
                  <a:gd name="connsiteY10" fmla="*/ 28575 h 652463"/>
                  <a:gd name="connsiteX11" fmla="*/ 0 w 204787"/>
                  <a:gd name="connsiteY11" fmla="*/ 180975 h 652463"/>
                  <a:gd name="connsiteX12" fmla="*/ 9525 w 204787"/>
                  <a:gd name="connsiteY12" fmla="*/ 323850 h 652463"/>
                  <a:gd name="connsiteX13" fmla="*/ 28575 w 204787"/>
                  <a:gd name="connsiteY13" fmla="*/ 490538 h 652463"/>
                  <a:gd name="connsiteX14" fmla="*/ 57150 w 204787"/>
                  <a:gd name="connsiteY14" fmla="*/ 628650 h 652463"/>
                  <a:gd name="connsiteX15" fmla="*/ 57150 w 204787"/>
                  <a:gd name="connsiteY15" fmla="*/ 633413 h 652463"/>
                  <a:gd name="connsiteX16" fmla="*/ 71437 w 204787"/>
                  <a:gd name="connsiteY16" fmla="*/ 633413 h 652463"/>
                  <a:gd name="connsiteX17" fmla="*/ 85725 w 204787"/>
                  <a:gd name="connsiteY17" fmla="*/ 642938 h 652463"/>
                  <a:gd name="connsiteX18" fmla="*/ 104775 w 204787"/>
                  <a:gd name="connsiteY18" fmla="*/ 647700 h 652463"/>
                  <a:gd name="connsiteX19" fmla="*/ 109537 w 204787"/>
                  <a:gd name="connsiteY19" fmla="*/ 652463 h 652463"/>
                  <a:gd name="connsiteX20" fmla="*/ 123825 w 204787"/>
                  <a:gd name="connsiteY20" fmla="*/ 652463 h 652463"/>
                  <a:gd name="connsiteX21" fmla="*/ 204787 w 204787"/>
                  <a:gd name="connsiteY21" fmla="*/ 633413 h 65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4787" h="652463">
                    <a:moveTo>
                      <a:pt x="204787" y="633413"/>
                    </a:moveTo>
                    <a:lnTo>
                      <a:pt x="180975" y="442913"/>
                    </a:lnTo>
                    <a:lnTo>
                      <a:pt x="176212" y="395288"/>
                    </a:lnTo>
                    <a:lnTo>
                      <a:pt x="166687" y="290513"/>
                    </a:lnTo>
                    <a:lnTo>
                      <a:pt x="166687" y="157163"/>
                    </a:lnTo>
                    <a:lnTo>
                      <a:pt x="180975" y="71438"/>
                    </a:lnTo>
                    <a:lnTo>
                      <a:pt x="166687" y="38100"/>
                    </a:lnTo>
                    <a:lnTo>
                      <a:pt x="119062" y="19050"/>
                    </a:lnTo>
                    <a:lnTo>
                      <a:pt x="85725" y="0"/>
                    </a:lnTo>
                    <a:lnTo>
                      <a:pt x="42862" y="9525"/>
                    </a:lnTo>
                    <a:lnTo>
                      <a:pt x="9525" y="28575"/>
                    </a:lnTo>
                    <a:lnTo>
                      <a:pt x="0" y="180975"/>
                    </a:lnTo>
                    <a:lnTo>
                      <a:pt x="9525" y="323850"/>
                    </a:lnTo>
                    <a:lnTo>
                      <a:pt x="28575" y="490538"/>
                    </a:lnTo>
                    <a:lnTo>
                      <a:pt x="57150" y="628650"/>
                    </a:lnTo>
                    <a:lnTo>
                      <a:pt x="57150" y="633413"/>
                    </a:lnTo>
                    <a:lnTo>
                      <a:pt x="71437" y="633413"/>
                    </a:lnTo>
                    <a:lnTo>
                      <a:pt x="85725" y="642938"/>
                    </a:lnTo>
                    <a:lnTo>
                      <a:pt x="104775" y="647700"/>
                    </a:lnTo>
                    <a:lnTo>
                      <a:pt x="109537" y="652463"/>
                    </a:lnTo>
                    <a:lnTo>
                      <a:pt x="123825" y="652463"/>
                    </a:lnTo>
                    <a:lnTo>
                      <a:pt x="204787" y="633413"/>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reeform 43"/>
              <p:cNvSpPr/>
              <p:nvPr/>
            </p:nvSpPr>
            <p:spPr>
              <a:xfrm>
                <a:off x="7515078" y="2360581"/>
                <a:ext cx="304800" cy="366713"/>
              </a:xfrm>
              <a:custGeom>
                <a:avLst/>
                <a:gdLst>
                  <a:gd name="connsiteX0" fmla="*/ 300037 w 304800"/>
                  <a:gd name="connsiteY0" fmla="*/ 76200 h 366713"/>
                  <a:gd name="connsiteX1" fmla="*/ 266700 w 304800"/>
                  <a:gd name="connsiteY1" fmla="*/ 28575 h 366713"/>
                  <a:gd name="connsiteX2" fmla="*/ 223837 w 304800"/>
                  <a:gd name="connsiteY2" fmla="*/ 0 h 366713"/>
                  <a:gd name="connsiteX3" fmla="*/ 195262 w 304800"/>
                  <a:gd name="connsiteY3" fmla="*/ 0 h 366713"/>
                  <a:gd name="connsiteX4" fmla="*/ 85725 w 304800"/>
                  <a:gd name="connsiteY4" fmla="*/ 38100 h 366713"/>
                  <a:gd name="connsiteX5" fmla="*/ 33337 w 304800"/>
                  <a:gd name="connsiteY5" fmla="*/ 85725 h 366713"/>
                  <a:gd name="connsiteX6" fmla="*/ 14287 w 304800"/>
                  <a:gd name="connsiteY6" fmla="*/ 123825 h 366713"/>
                  <a:gd name="connsiteX7" fmla="*/ 14287 w 304800"/>
                  <a:gd name="connsiteY7" fmla="*/ 123825 h 366713"/>
                  <a:gd name="connsiteX8" fmla="*/ 0 w 304800"/>
                  <a:gd name="connsiteY8" fmla="*/ 161925 h 366713"/>
                  <a:gd name="connsiteX9" fmla="*/ 0 w 304800"/>
                  <a:gd name="connsiteY9" fmla="*/ 200025 h 366713"/>
                  <a:gd name="connsiteX10" fmla="*/ 14287 w 304800"/>
                  <a:gd name="connsiteY10" fmla="*/ 223838 h 366713"/>
                  <a:gd name="connsiteX11" fmla="*/ 14287 w 304800"/>
                  <a:gd name="connsiteY11" fmla="*/ 247650 h 366713"/>
                  <a:gd name="connsiteX12" fmla="*/ 33337 w 304800"/>
                  <a:gd name="connsiteY12" fmla="*/ 271463 h 366713"/>
                  <a:gd name="connsiteX13" fmla="*/ 47625 w 304800"/>
                  <a:gd name="connsiteY13" fmla="*/ 304800 h 366713"/>
                  <a:gd name="connsiteX14" fmla="*/ 76200 w 304800"/>
                  <a:gd name="connsiteY14" fmla="*/ 338138 h 366713"/>
                  <a:gd name="connsiteX15" fmla="*/ 152400 w 304800"/>
                  <a:gd name="connsiteY15" fmla="*/ 366713 h 366713"/>
                  <a:gd name="connsiteX16" fmla="*/ 266700 w 304800"/>
                  <a:gd name="connsiteY16" fmla="*/ 328613 h 366713"/>
                  <a:gd name="connsiteX17" fmla="*/ 304800 w 304800"/>
                  <a:gd name="connsiteY17" fmla="*/ 247650 h 366713"/>
                  <a:gd name="connsiteX18" fmla="*/ 300037 w 304800"/>
                  <a:gd name="connsiteY18" fmla="*/ 76200 h 366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800" h="366713">
                    <a:moveTo>
                      <a:pt x="300037" y="76200"/>
                    </a:moveTo>
                    <a:lnTo>
                      <a:pt x="266700" y="28575"/>
                    </a:lnTo>
                    <a:lnTo>
                      <a:pt x="223837" y="0"/>
                    </a:lnTo>
                    <a:lnTo>
                      <a:pt x="195262" y="0"/>
                    </a:lnTo>
                    <a:lnTo>
                      <a:pt x="85725" y="38100"/>
                    </a:lnTo>
                    <a:lnTo>
                      <a:pt x="33337" y="85725"/>
                    </a:lnTo>
                    <a:lnTo>
                      <a:pt x="14287" y="123825"/>
                    </a:lnTo>
                    <a:lnTo>
                      <a:pt x="14287" y="123825"/>
                    </a:lnTo>
                    <a:lnTo>
                      <a:pt x="0" y="161925"/>
                    </a:lnTo>
                    <a:lnTo>
                      <a:pt x="0" y="200025"/>
                    </a:lnTo>
                    <a:lnTo>
                      <a:pt x="14287" y="223838"/>
                    </a:lnTo>
                    <a:lnTo>
                      <a:pt x="14287" y="247650"/>
                    </a:lnTo>
                    <a:lnTo>
                      <a:pt x="33337" y="271463"/>
                    </a:lnTo>
                    <a:lnTo>
                      <a:pt x="47625" y="304800"/>
                    </a:lnTo>
                    <a:lnTo>
                      <a:pt x="76200" y="338138"/>
                    </a:lnTo>
                    <a:lnTo>
                      <a:pt x="152400" y="366713"/>
                    </a:lnTo>
                    <a:lnTo>
                      <a:pt x="266700" y="328613"/>
                    </a:lnTo>
                    <a:lnTo>
                      <a:pt x="304800" y="247650"/>
                    </a:lnTo>
                    <a:lnTo>
                      <a:pt x="300037" y="76200"/>
                    </a:lnTo>
                    <a:close/>
                  </a:path>
                </a:pathLst>
              </a:custGeom>
              <a:solidFill>
                <a:srgbClr val="F9C89D"/>
              </a:solidFill>
              <a:ln>
                <a:solidFill>
                  <a:srgbClr val="F9C89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reeform 44"/>
              <p:cNvSpPr/>
              <p:nvPr/>
            </p:nvSpPr>
            <p:spPr>
              <a:xfrm>
                <a:off x="7139005" y="1759315"/>
                <a:ext cx="247650" cy="390525"/>
              </a:xfrm>
              <a:custGeom>
                <a:avLst/>
                <a:gdLst>
                  <a:gd name="connsiteX0" fmla="*/ 204787 w 247650"/>
                  <a:gd name="connsiteY0" fmla="*/ 390525 h 390525"/>
                  <a:gd name="connsiteX1" fmla="*/ 228600 w 247650"/>
                  <a:gd name="connsiteY1" fmla="*/ 171450 h 390525"/>
                  <a:gd name="connsiteX2" fmla="*/ 247650 w 247650"/>
                  <a:gd name="connsiteY2" fmla="*/ 42863 h 390525"/>
                  <a:gd name="connsiteX3" fmla="*/ 209550 w 247650"/>
                  <a:gd name="connsiteY3" fmla="*/ 0 h 390525"/>
                  <a:gd name="connsiteX4" fmla="*/ 190500 w 247650"/>
                  <a:gd name="connsiteY4" fmla="*/ 0 h 390525"/>
                  <a:gd name="connsiteX5" fmla="*/ 61912 w 247650"/>
                  <a:gd name="connsiteY5" fmla="*/ 147638 h 390525"/>
                  <a:gd name="connsiteX6" fmla="*/ 4762 w 247650"/>
                  <a:gd name="connsiteY6" fmla="*/ 238125 h 390525"/>
                  <a:gd name="connsiteX7" fmla="*/ 0 w 247650"/>
                  <a:gd name="connsiteY7" fmla="*/ 261938 h 390525"/>
                  <a:gd name="connsiteX8" fmla="*/ 66675 w 247650"/>
                  <a:gd name="connsiteY8" fmla="*/ 323850 h 390525"/>
                  <a:gd name="connsiteX9" fmla="*/ 204787 w 247650"/>
                  <a:gd name="connsiteY9" fmla="*/ 390525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7650" h="390525">
                    <a:moveTo>
                      <a:pt x="204787" y="390525"/>
                    </a:moveTo>
                    <a:lnTo>
                      <a:pt x="228600" y="171450"/>
                    </a:lnTo>
                    <a:lnTo>
                      <a:pt x="247650" y="42863"/>
                    </a:lnTo>
                    <a:lnTo>
                      <a:pt x="209550" y="0"/>
                    </a:lnTo>
                    <a:lnTo>
                      <a:pt x="190500" y="0"/>
                    </a:lnTo>
                    <a:lnTo>
                      <a:pt x="61912" y="147638"/>
                    </a:lnTo>
                    <a:lnTo>
                      <a:pt x="4762" y="238125"/>
                    </a:lnTo>
                    <a:lnTo>
                      <a:pt x="0" y="261938"/>
                    </a:lnTo>
                    <a:lnTo>
                      <a:pt x="66675" y="323850"/>
                    </a:lnTo>
                    <a:lnTo>
                      <a:pt x="204787" y="3905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p:cNvSpPr/>
              <p:nvPr/>
            </p:nvSpPr>
            <p:spPr>
              <a:xfrm>
                <a:off x="6641666" y="1810958"/>
                <a:ext cx="454970" cy="1427356"/>
              </a:xfrm>
              <a:custGeom>
                <a:avLst/>
                <a:gdLst>
                  <a:gd name="connsiteX0" fmla="*/ 258709 w 454970"/>
                  <a:gd name="connsiteY0" fmla="*/ 0 h 1427356"/>
                  <a:gd name="connsiteX1" fmla="*/ 62447 w 454970"/>
                  <a:gd name="connsiteY1" fmla="*/ 49065 h 1427356"/>
                  <a:gd name="connsiteX2" fmla="*/ 26763 w 454970"/>
                  <a:gd name="connsiteY2" fmla="*/ 160578 h 1427356"/>
                  <a:gd name="connsiteX3" fmla="*/ 80289 w 454970"/>
                  <a:gd name="connsiteY3" fmla="*/ 472812 h 1427356"/>
                  <a:gd name="connsiteX4" fmla="*/ 0 w 454970"/>
                  <a:gd name="connsiteY4" fmla="*/ 695836 h 1427356"/>
                  <a:gd name="connsiteX5" fmla="*/ 102592 w 454970"/>
                  <a:gd name="connsiteY5" fmla="*/ 932242 h 1427356"/>
                  <a:gd name="connsiteX6" fmla="*/ 169499 w 454970"/>
                  <a:gd name="connsiteY6" fmla="*/ 1030373 h 1427356"/>
                  <a:gd name="connsiteX7" fmla="*/ 142736 w 454970"/>
                  <a:gd name="connsiteY7" fmla="*/ 1070517 h 1427356"/>
                  <a:gd name="connsiteX8" fmla="*/ 182880 w 454970"/>
                  <a:gd name="connsiteY8" fmla="*/ 1182029 h 1427356"/>
                  <a:gd name="connsiteX9" fmla="*/ 129354 w 454970"/>
                  <a:gd name="connsiteY9" fmla="*/ 1217713 h 1427356"/>
                  <a:gd name="connsiteX10" fmla="*/ 84750 w 454970"/>
                  <a:gd name="connsiteY10" fmla="*/ 1177569 h 1427356"/>
                  <a:gd name="connsiteX11" fmla="*/ 66908 w 454970"/>
                  <a:gd name="connsiteY11" fmla="*/ 1244476 h 1427356"/>
                  <a:gd name="connsiteX12" fmla="*/ 53526 w 454970"/>
                  <a:gd name="connsiteY12" fmla="*/ 1333686 h 1427356"/>
                  <a:gd name="connsiteX13" fmla="*/ 111513 w 454970"/>
                  <a:gd name="connsiteY13" fmla="*/ 1382751 h 1427356"/>
                  <a:gd name="connsiteX14" fmla="*/ 312234 w 454970"/>
                  <a:gd name="connsiteY14" fmla="*/ 1427356 h 1427356"/>
                  <a:gd name="connsiteX15" fmla="*/ 370221 w 454970"/>
                  <a:gd name="connsiteY15" fmla="*/ 1400593 h 1427356"/>
                  <a:gd name="connsiteX16" fmla="*/ 423747 w 454970"/>
                  <a:gd name="connsiteY16" fmla="*/ 1342607 h 1427356"/>
                  <a:gd name="connsiteX17" fmla="*/ 454970 w 454970"/>
                  <a:gd name="connsiteY17" fmla="*/ 1043754 h 1427356"/>
                  <a:gd name="connsiteX18" fmla="*/ 446049 w 454970"/>
                  <a:gd name="connsiteY18" fmla="*/ 660152 h 1427356"/>
                  <a:gd name="connsiteX19" fmla="*/ 370221 w 454970"/>
                  <a:gd name="connsiteY19" fmla="*/ 352379 h 1427356"/>
                  <a:gd name="connsiteX20" fmla="*/ 258709 w 454970"/>
                  <a:gd name="connsiteY20" fmla="*/ 0 h 1427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4970" h="1427356">
                    <a:moveTo>
                      <a:pt x="258709" y="0"/>
                    </a:moveTo>
                    <a:lnTo>
                      <a:pt x="62447" y="49065"/>
                    </a:lnTo>
                    <a:lnTo>
                      <a:pt x="26763" y="160578"/>
                    </a:lnTo>
                    <a:lnTo>
                      <a:pt x="80289" y="472812"/>
                    </a:lnTo>
                    <a:lnTo>
                      <a:pt x="0" y="695836"/>
                    </a:lnTo>
                    <a:lnTo>
                      <a:pt x="102592" y="932242"/>
                    </a:lnTo>
                    <a:lnTo>
                      <a:pt x="169499" y="1030373"/>
                    </a:lnTo>
                    <a:lnTo>
                      <a:pt x="142736" y="1070517"/>
                    </a:lnTo>
                    <a:lnTo>
                      <a:pt x="182880" y="1182029"/>
                    </a:lnTo>
                    <a:lnTo>
                      <a:pt x="129354" y="1217713"/>
                    </a:lnTo>
                    <a:lnTo>
                      <a:pt x="84750" y="1177569"/>
                    </a:lnTo>
                    <a:lnTo>
                      <a:pt x="66908" y="1244476"/>
                    </a:lnTo>
                    <a:lnTo>
                      <a:pt x="53526" y="1333686"/>
                    </a:lnTo>
                    <a:lnTo>
                      <a:pt x="111513" y="1382751"/>
                    </a:lnTo>
                    <a:lnTo>
                      <a:pt x="312234" y="1427356"/>
                    </a:lnTo>
                    <a:lnTo>
                      <a:pt x="370221" y="1400593"/>
                    </a:lnTo>
                    <a:lnTo>
                      <a:pt x="423747" y="1342607"/>
                    </a:lnTo>
                    <a:lnTo>
                      <a:pt x="454970" y="1043754"/>
                    </a:lnTo>
                    <a:lnTo>
                      <a:pt x="446049" y="660152"/>
                    </a:lnTo>
                    <a:lnTo>
                      <a:pt x="370221" y="352379"/>
                    </a:lnTo>
                    <a:lnTo>
                      <a:pt x="258709" y="0"/>
                    </a:lnTo>
                    <a:close/>
                  </a:path>
                </a:pathLst>
              </a:custGeom>
              <a:solidFill>
                <a:srgbClr val="000F2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reeform 46"/>
              <p:cNvSpPr/>
              <p:nvPr/>
            </p:nvSpPr>
            <p:spPr>
              <a:xfrm flipH="1">
                <a:off x="6845998" y="1797921"/>
                <a:ext cx="247018" cy="715052"/>
              </a:xfrm>
              <a:custGeom>
                <a:avLst/>
                <a:gdLst>
                  <a:gd name="connsiteX0" fmla="*/ 169012 w 247018"/>
                  <a:gd name="connsiteY0" fmla="*/ 0 h 715052"/>
                  <a:gd name="connsiteX1" fmla="*/ 247018 w 247018"/>
                  <a:gd name="connsiteY1" fmla="*/ 21668 h 715052"/>
                  <a:gd name="connsiteX2" fmla="*/ 221016 w 247018"/>
                  <a:gd name="connsiteY2" fmla="*/ 221016 h 715052"/>
                  <a:gd name="connsiteX3" fmla="*/ 151677 w 247018"/>
                  <a:gd name="connsiteY3" fmla="*/ 247018 h 715052"/>
                  <a:gd name="connsiteX4" fmla="*/ 195014 w 247018"/>
                  <a:gd name="connsiteY4" fmla="*/ 307689 h 715052"/>
                  <a:gd name="connsiteX5" fmla="*/ 0 w 247018"/>
                  <a:gd name="connsiteY5" fmla="*/ 715052 h 715052"/>
                  <a:gd name="connsiteX6" fmla="*/ 86673 w 247018"/>
                  <a:gd name="connsiteY6" fmla="*/ 173346 h 715052"/>
                  <a:gd name="connsiteX7" fmla="*/ 169012 w 247018"/>
                  <a:gd name="connsiteY7" fmla="*/ 0 h 715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018" h="715052">
                    <a:moveTo>
                      <a:pt x="169012" y="0"/>
                    </a:moveTo>
                    <a:lnTo>
                      <a:pt x="247018" y="21668"/>
                    </a:lnTo>
                    <a:lnTo>
                      <a:pt x="221016" y="221016"/>
                    </a:lnTo>
                    <a:lnTo>
                      <a:pt x="151677" y="247018"/>
                    </a:lnTo>
                    <a:lnTo>
                      <a:pt x="195014" y="307689"/>
                    </a:lnTo>
                    <a:lnTo>
                      <a:pt x="0" y="715052"/>
                    </a:lnTo>
                    <a:lnTo>
                      <a:pt x="86673" y="173346"/>
                    </a:lnTo>
                    <a:lnTo>
                      <a:pt x="169012" y="0"/>
                    </a:lnTo>
                    <a:close/>
                  </a:path>
                </a:pathLst>
              </a:custGeom>
              <a:solidFill>
                <a:srgbClr val="000F2E"/>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47"/>
              <p:cNvSpPr/>
              <p:nvPr/>
            </p:nvSpPr>
            <p:spPr>
              <a:xfrm>
                <a:off x="6650839" y="1799162"/>
                <a:ext cx="257175" cy="1271587"/>
              </a:xfrm>
              <a:custGeom>
                <a:avLst/>
                <a:gdLst>
                  <a:gd name="connsiteX0" fmla="*/ 147637 w 257175"/>
                  <a:gd name="connsiteY0" fmla="*/ 1042987 h 1271587"/>
                  <a:gd name="connsiteX1" fmla="*/ 104775 w 257175"/>
                  <a:gd name="connsiteY1" fmla="*/ 1000125 h 1271587"/>
                  <a:gd name="connsiteX2" fmla="*/ 85725 w 257175"/>
                  <a:gd name="connsiteY2" fmla="*/ 942975 h 1271587"/>
                  <a:gd name="connsiteX3" fmla="*/ 133350 w 257175"/>
                  <a:gd name="connsiteY3" fmla="*/ 819150 h 1271587"/>
                  <a:gd name="connsiteX4" fmla="*/ 180975 w 257175"/>
                  <a:gd name="connsiteY4" fmla="*/ 633412 h 1271587"/>
                  <a:gd name="connsiteX5" fmla="*/ 223837 w 257175"/>
                  <a:gd name="connsiteY5" fmla="*/ 500062 h 1271587"/>
                  <a:gd name="connsiteX6" fmla="*/ 247650 w 257175"/>
                  <a:gd name="connsiteY6" fmla="*/ 400050 h 1271587"/>
                  <a:gd name="connsiteX7" fmla="*/ 247650 w 257175"/>
                  <a:gd name="connsiteY7" fmla="*/ 314325 h 1271587"/>
                  <a:gd name="connsiteX8" fmla="*/ 257175 w 257175"/>
                  <a:gd name="connsiteY8" fmla="*/ 176212 h 1271587"/>
                  <a:gd name="connsiteX9" fmla="*/ 238125 w 257175"/>
                  <a:gd name="connsiteY9" fmla="*/ 100012 h 1271587"/>
                  <a:gd name="connsiteX10" fmla="*/ 219075 w 257175"/>
                  <a:gd name="connsiteY10" fmla="*/ 14287 h 1271587"/>
                  <a:gd name="connsiteX11" fmla="*/ 200025 w 257175"/>
                  <a:gd name="connsiteY11" fmla="*/ 0 h 1271587"/>
                  <a:gd name="connsiteX12" fmla="*/ 161925 w 257175"/>
                  <a:gd name="connsiteY12" fmla="*/ 9525 h 1271587"/>
                  <a:gd name="connsiteX13" fmla="*/ 128587 w 257175"/>
                  <a:gd name="connsiteY13" fmla="*/ 9525 h 1271587"/>
                  <a:gd name="connsiteX14" fmla="*/ 114300 w 257175"/>
                  <a:gd name="connsiteY14" fmla="*/ 14287 h 1271587"/>
                  <a:gd name="connsiteX15" fmla="*/ 104775 w 257175"/>
                  <a:gd name="connsiteY15" fmla="*/ 23812 h 1271587"/>
                  <a:gd name="connsiteX16" fmla="*/ 76200 w 257175"/>
                  <a:gd name="connsiteY16" fmla="*/ 57150 h 1271587"/>
                  <a:gd name="connsiteX17" fmla="*/ 76200 w 257175"/>
                  <a:gd name="connsiteY17" fmla="*/ 104775 h 1271587"/>
                  <a:gd name="connsiteX18" fmla="*/ 85725 w 257175"/>
                  <a:gd name="connsiteY18" fmla="*/ 328612 h 1271587"/>
                  <a:gd name="connsiteX19" fmla="*/ 71437 w 257175"/>
                  <a:gd name="connsiteY19" fmla="*/ 561975 h 1271587"/>
                  <a:gd name="connsiteX20" fmla="*/ 19050 w 257175"/>
                  <a:gd name="connsiteY20" fmla="*/ 814387 h 1271587"/>
                  <a:gd name="connsiteX21" fmla="*/ 0 w 257175"/>
                  <a:gd name="connsiteY21" fmla="*/ 919162 h 1271587"/>
                  <a:gd name="connsiteX22" fmla="*/ 0 w 257175"/>
                  <a:gd name="connsiteY22" fmla="*/ 995362 h 1271587"/>
                  <a:gd name="connsiteX23" fmla="*/ 9525 w 257175"/>
                  <a:gd name="connsiteY23" fmla="*/ 1042987 h 1271587"/>
                  <a:gd name="connsiteX24" fmla="*/ 19050 w 257175"/>
                  <a:gd name="connsiteY24" fmla="*/ 1104900 h 1271587"/>
                  <a:gd name="connsiteX25" fmla="*/ 61912 w 257175"/>
                  <a:gd name="connsiteY25" fmla="*/ 1185862 h 1271587"/>
                  <a:gd name="connsiteX26" fmla="*/ 109537 w 257175"/>
                  <a:gd name="connsiteY26" fmla="*/ 1257300 h 1271587"/>
                  <a:gd name="connsiteX27" fmla="*/ 142875 w 257175"/>
                  <a:gd name="connsiteY27" fmla="*/ 1271587 h 1271587"/>
                  <a:gd name="connsiteX28" fmla="*/ 157162 w 257175"/>
                  <a:gd name="connsiteY28" fmla="*/ 1266825 h 1271587"/>
                  <a:gd name="connsiteX29" fmla="*/ 157162 w 257175"/>
                  <a:gd name="connsiteY29" fmla="*/ 1200150 h 1271587"/>
                  <a:gd name="connsiteX30" fmla="*/ 142875 w 257175"/>
                  <a:gd name="connsiteY30" fmla="*/ 1128712 h 1271587"/>
                  <a:gd name="connsiteX31" fmla="*/ 147637 w 257175"/>
                  <a:gd name="connsiteY31" fmla="*/ 1042987 h 1271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7175" h="1271587">
                    <a:moveTo>
                      <a:pt x="147637" y="1042987"/>
                    </a:moveTo>
                    <a:lnTo>
                      <a:pt x="104775" y="1000125"/>
                    </a:lnTo>
                    <a:lnTo>
                      <a:pt x="85725" y="942975"/>
                    </a:lnTo>
                    <a:lnTo>
                      <a:pt x="133350" y="819150"/>
                    </a:lnTo>
                    <a:lnTo>
                      <a:pt x="180975" y="633412"/>
                    </a:lnTo>
                    <a:lnTo>
                      <a:pt x="223837" y="500062"/>
                    </a:lnTo>
                    <a:lnTo>
                      <a:pt x="247650" y="400050"/>
                    </a:lnTo>
                    <a:lnTo>
                      <a:pt x="247650" y="314325"/>
                    </a:lnTo>
                    <a:lnTo>
                      <a:pt x="257175" y="176212"/>
                    </a:lnTo>
                    <a:lnTo>
                      <a:pt x="238125" y="100012"/>
                    </a:lnTo>
                    <a:lnTo>
                      <a:pt x="219075" y="14287"/>
                    </a:lnTo>
                    <a:lnTo>
                      <a:pt x="200025" y="0"/>
                    </a:lnTo>
                    <a:lnTo>
                      <a:pt x="161925" y="9525"/>
                    </a:lnTo>
                    <a:lnTo>
                      <a:pt x="128587" y="9525"/>
                    </a:lnTo>
                    <a:lnTo>
                      <a:pt x="114300" y="14287"/>
                    </a:lnTo>
                    <a:lnTo>
                      <a:pt x="104775" y="23812"/>
                    </a:lnTo>
                    <a:lnTo>
                      <a:pt x="76200" y="57150"/>
                    </a:lnTo>
                    <a:lnTo>
                      <a:pt x="76200" y="104775"/>
                    </a:lnTo>
                    <a:lnTo>
                      <a:pt x="85725" y="328612"/>
                    </a:lnTo>
                    <a:lnTo>
                      <a:pt x="71437" y="561975"/>
                    </a:lnTo>
                    <a:lnTo>
                      <a:pt x="19050" y="814387"/>
                    </a:lnTo>
                    <a:lnTo>
                      <a:pt x="0" y="919162"/>
                    </a:lnTo>
                    <a:lnTo>
                      <a:pt x="0" y="995362"/>
                    </a:lnTo>
                    <a:lnTo>
                      <a:pt x="9525" y="1042987"/>
                    </a:lnTo>
                    <a:lnTo>
                      <a:pt x="19050" y="1104900"/>
                    </a:lnTo>
                    <a:lnTo>
                      <a:pt x="61912" y="1185862"/>
                    </a:lnTo>
                    <a:lnTo>
                      <a:pt x="109537" y="1257300"/>
                    </a:lnTo>
                    <a:lnTo>
                      <a:pt x="142875" y="1271587"/>
                    </a:lnTo>
                    <a:lnTo>
                      <a:pt x="157162" y="1266825"/>
                    </a:lnTo>
                    <a:lnTo>
                      <a:pt x="157162" y="1200150"/>
                    </a:lnTo>
                    <a:lnTo>
                      <a:pt x="142875" y="1128712"/>
                    </a:lnTo>
                    <a:lnTo>
                      <a:pt x="147637" y="1042987"/>
                    </a:lnTo>
                    <a:close/>
                  </a:path>
                </a:pathLst>
              </a:cu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6929455" y="1759315"/>
                <a:ext cx="195262" cy="404813"/>
              </a:xfrm>
              <a:custGeom>
                <a:avLst/>
                <a:gdLst>
                  <a:gd name="connsiteX0" fmla="*/ 195262 w 195262"/>
                  <a:gd name="connsiteY0" fmla="*/ 238125 h 404813"/>
                  <a:gd name="connsiteX1" fmla="*/ 104775 w 195262"/>
                  <a:gd name="connsiteY1" fmla="*/ 47625 h 404813"/>
                  <a:gd name="connsiteX2" fmla="*/ 66675 w 195262"/>
                  <a:gd name="connsiteY2" fmla="*/ 0 h 404813"/>
                  <a:gd name="connsiteX3" fmla="*/ 0 w 195262"/>
                  <a:gd name="connsiteY3" fmla="*/ 42863 h 404813"/>
                  <a:gd name="connsiteX4" fmla="*/ 14287 w 195262"/>
                  <a:gd name="connsiteY4" fmla="*/ 142875 h 404813"/>
                  <a:gd name="connsiteX5" fmla="*/ 38100 w 195262"/>
                  <a:gd name="connsiteY5" fmla="*/ 376238 h 404813"/>
                  <a:gd name="connsiteX6" fmla="*/ 47625 w 195262"/>
                  <a:gd name="connsiteY6" fmla="*/ 404813 h 404813"/>
                  <a:gd name="connsiteX7" fmla="*/ 109537 w 195262"/>
                  <a:gd name="connsiteY7" fmla="*/ 347663 h 404813"/>
                  <a:gd name="connsiteX8" fmla="*/ 195262 w 195262"/>
                  <a:gd name="connsiteY8" fmla="*/ 238125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262" h="404813">
                    <a:moveTo>
                      <a:pt x="195262" y="238125"/>
                    </a:moveTo>
                    <a:lnTo>
                      <a:pt x="104775" y="47625"/>
                    </a:lnTo>
                    <a:lnTo>
                      <a:pt x="66675" y="0"/>
                    </a:lnTo>
                    <a:lnTo>
                      <a:pt x="0" y="42863"/>
                    </a:lnTo>
                    <a:lnTo>
                      <a:pt x="14287" y="142875"/>
                    </a:lnTo>
                    <a:lnTo>
                      <a:pt x="38100" y="376238"/>
                    </a:lnTo>
                    <a:lnTo>
                      <a:pt x="47625" y="404813"/>
                    </a:lnTo>
                    <a:lnTo>
                      <a:pt x="109537" y="347663"/>
                    </a:lnTo>
                    <a:lnTo>
                      <a:pt x="195262" y="238125"/>
                    </a:lnTo>
                    <a:close/>
                  </a:path>
                </a:pathLst>
              </a:custGeom>
              <a:solidFill>
                <a:schemeClr val="bg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Freeform 49"/>
              <p:cNvSpPr/>
              <p:nvPr/>
            </p:nvSpPr>
            <p:spPr>
              <a:xfrm>
                <a:off x="6660107" y="2680257"/>
                <a:ext cx="196106" cy="492848"/>
              </a:xfrm>
              <a:custGeom>
                <a:avLst/>
                <a:gdLst>
                  <a:gd name="connsiteX0" fmla="*/ 95535 w 170597"/>
                  <a:gd name="connsiteY0" fmla="*/ 0 h 460611"/>
                  <a:gd name="connsiteX1" fmla="*/ 34120 w 170597"/>
                  <a:gd name="connsiteY1" fmla="*/ 232011 h 460611"/>
                  <a:gd name="connsiteX2" fmla="*/ 0 w 170597"/>
                  <a:gd name="connsiteY2" fmla="*/ 358253 h 460611"/>
                  <a:gd name="connsiteX3" fmla="*/ 30708 w 170597"/>
                  <a:gd name="connsiteY3" fmla="*/ 429904 h 460611"/>
                  <a:gd name="connsiteX4" fmla="*/ 139890 w 170597"/>
                  <a:gd name="connsiteY4" fmla="*/ 460611 h 460611"/>
                  <a:gd name="connsiteX5" fmla="*/ 170597 w 170597"/>
                  <a:gd name="connsiteY5" fmla="*/ 249071 h 460611"/>
                  <a:gd name="connsiteX6" fmla="*/ 95535 w 170597"/>
                  <a:gd name="connsiteY6" fmla="*/ 0 h 460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597" h="460611">
                    <a:moveTo>
                      <a:pt x="95535" y="0"/>
                    </a:moveTo>
                    <a:lnTo>
                      <a:pt x="34120" y="232011"/>
                    </a:lnTo>
                    <a:lnTo>
                      <a:pt x="0" y="358253"/>
                    </a:lnTo>
                    <a:lnTo>
                      <a:pt x="30708" y="429904"/>
                    </a:lnTo>
                    <a:lnTo>
                      <a:pt x="139890" y="460611"/>
                    </a:lnTo>
                    <a:lnTo>
                      <a:pt x="170597" y="249071"/>
                    </a:lnTo>
                    <a:lnTo>
                      <a:pt x="95535" y="0"/>
                    </a:lnTo>
                    <a:close/>
                  </a:path>
                </a:pathLst>
              </a:custGeom>
              <a:solidFill>
                <a:srgbClr val="000F2E"/>
              </a:solidFill>
              <a:ln>
                <a:solidFill>
                  <a:srgbClr val="000F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Freeform 50"/>
              <p:cNvSpPr/>
              <p:nvPr/>
            </p:nvSpPr>
            <p:spPr>
              <a:xfrm>
                <a:off x="7543900" y="2347433"/>
                <a:ext cx="297164" cy="387005"/>
              </a:xfrm>
              <a:custGeom>
                <a:avLst/>
                <a:gdLst>
                  <a:gd name="connsiteX0" fmla="*/ 171450 w 285750"/>
                  <a:gd name="connsiteY0" fmla="*/ 0 h 361950"/>
                  <a:gd name="connsiteX1" fmla="*/ 238125 w 285750"/>
                  <a:gd name="connsiteY1" fmla="*/ 33337 h 361950"/>
                  <a:gd name="connsiteX2" fmla="*/ 276225 w 285750"/>
                  <a:gd name="connsiteY2" fmla="*/ 80962 h 361950"/>
                  <a:gd name="connsiteX3" fmla="*/ 285750 w 285750"/>
                  <a:gd name="connsiteY3" fmla="*/ 119062 h 361950"/>
                  <a:gd name="connsiteX4" fmla="*/ 285750 w 285750"/>
                  <a:gd name="connsiteY4" fmla="*/ 171450 h 361950"/>
                  <a:gd name="connsiteX5" fmla="*/ 285750 w 285750"/>
                  <a:gd name="connsiteY5" fmla="*/ 247650 h 361950"/>
                  <a:gd name="connsiteX6" fmla="*/ 257175 w 285750"/>
                  <a:gd name="connsiteY6" fmla="*/ 304800 h 361950"/>
                  <a:gd name="connsiteX7" fmla="*/ 209550 w 285750"/>
                  <a:gd name="connsiteY7" fmla="*/ 347662 h 361950"/>
                  <a:gd name="connsiteX8" fmla="*/ 133350 w 285750"/>
                  <a:gd name="connsiteY8" fmla="*/ 361950 h 361950"/>
                  <a:gd name="connsiteX9" fmla="*/ 76200 w 285750"/>
                  <a:gd name="connsiteY9" fmla="*/ 357187 h 361950"/>
                  <a:gd name="connsiteX10" fmla="*/ 42863 w 285750"/>
                  <a:gd name="connsiteY10" fmla="*/ 338137 h 361950"/>
                  <a:gd name="connsiteX11" fmla="*/ 9525 w 285750"/>
                  <a:gd name="connsiteY11" fmla="*/ 295275 h 361950"/>
                  <a:gd name="connsiteX12" fmla="*/ 0 w 285750"/>
                  <a:gd name="connsiteY12" fmla="*/ 276225 h 361950"/>
                  <a:gd name="connsiteX13" fmla="*/ 9525 w 285750"/>
                  <a:gd name="connsiteY13" fmla="*/ 252412 h 361950"/>
                  <a:gd name="connsiteX14" fmla="*/ 28575 w 285750"/>
                  <a:gd name="connsiteY14" fmla="*/ 290512 h 361950"/>
                  <a:gd name="connsiteX15" fmla="*/ 95250 w 285750"/>
                  <a:gd name="connsiteY15" fmla="*/ 309562 h 361950"/>
                  <a:gd name="connsiteX16" fmla="*/ 142875 w 285750"/>
                  <a:gd name="connsiteY16" fmla="*/ 328612 h 361950"/>
                  <a:gd name="connsiteX17" fmla="*/ 180975 w 285750"/>
                  <a:gd name="connsiteY17" fmla="*/ 300037 h 361950"/>
                  <a:gd name="connsiteX18" fmla="*/ 214313 w 285750"/>
                  <a:gd name="connsiteY18" fmla="*/ 295275 h 361950"/>
                  <a:gd name="connsiteX19" fmla="*/ 247650 w 285750"/>
                  <a:gd name="connsiteY19" fmla="*/ 238125 h 361950"/>
                  <a:gd name="connsiteX20" fmla="*/ 252413 w 285750"/>
                  <a:gd name="connsiteY20" fmla="*/ 180975 h 361950"/>
                  <a:gd name="connsiteX21" fmla="*/ 261938 w 285750"/>
                  <a:gd name="connsiteY21" fmla="*/ 152400 h 361950"/>
                  <a:gd name="connsiteX22" fmla="*/ 238125 w 285750"/>
                  <a:gd name="connsiteY22" fmla="*/ 76200 h 361950"/>
                  <a:gd name="connsiteX23" fmla="*/ 228600 w 285750"/>
                  <a:gd name="connsiteY23" fmla="*/ 47625 h 361950"/>
                  <a:gd name="connsiteX24" fmla="*/ 171450 w 285750"/>
                  <a:gd name="connsiteY24" fmla="*/ 0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750" h="361950">
                    <a:moveTo>
                      <a:pt x="171450" y="0"/>
                    </a:moveTo>
                    <a:lnTo>
                      <a:pt x="238125" y="33337"/>
                    </a:lnTo>
                    <a:lnTo>
                      <a:pt x="276225" y="80962"/>
                    </a:lnTo>
                    <a:lnTo>
                      <a:pt x="285750" y="119062"/>
                    </a:lnTo>
                    <a:lnTo>
                      <a:pt x="285750" y="171450"/>
                    </a:lnTo>
                    <a:lnTo>
                      <a:pt x="285750" y="247650"/>
                    </a:lnTo>
                    <a:lnTo>
                      <a:pt x="257175" y="304800"/>
                    </a:lnTo>
                    <a:lnTo>
                      <a:pt x="209550" y="347662"/>
                    </a:lnTo>
                    <a:lnTo>
                      <a:pt x="133350" y="361950"/>
                    </a:lnTo>
                    <a:lnTo>
                      <a:pt x="76200" y="357187"/>
                    </a:lnTo>
                    <a:lnTo>
                      <a:pt x="42863" y="338137"/>
                    </a:lnTo>
                    <a:lnTo>
                      <a:pt x="9525" y="295275"/>
                    </a:lnTo>
                    <a:lnTo>
                      <a:pt x="0" y="276225"/>
                    </a:lnTo>
                    <a:lnTo>
                      <a:pt x="9525" y="252412"/>
                    </a:lnTo>
                    <a:lnTo>
                      <a:pt x="28575" y="290512"/>
                    </a:lnTo>
                    <a:lnTo>
                      <a:pt x="95250" y="309562"/>
                    </a:lnTo>
                    <a:lnTo>
                      <a:pt x="142875" y="328612"/>
                    </a:lnTo>
                    <a:lnTo>
                      <a:pt x="180975" y="300037"/>
                    </a:lnTo>
                    <a:lnTo>
                      <a:pt x="214313" y="295275"/>
                    </a:lnTo>
                    <a:lnTo>
                      <a:pt x="247650" y="238125"/>
                    </a:lnTo>
                    <a:lnTo>
                      <a:pt x="252413" y="180975"/>
                    </a:lnTo>
                    <a:lnTo>
                      <a:pt x="261938" y="152400"/>
                    </a:lnTo>
                    <a:lnTo>
                      <a:pt x="238125" y="76200"/>
                    </a:lnTo>
                    <a:lnTo>
                      <a:pt x="228600" y="47625"/>
                    </a:lnTo>
                    <a:lnTo>
                      <a:pt x="171450" y="0"/>
                    </a:lnTo>
                    <a:close/>
                  </a:path>
                </a:pathLst>
              </a:custGeom>
              <a:solidFill>
                <a:srgbClr val="EDA98A"/>
              </a:solidFill>
              <a:ln>
                <a:solidFill>
                  <a:srgbClr val="EDA98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 name="Group 28"/>
            <p:cNvGrpSpPr/>
            <p:nvPr/>
          </p:nvGrpSpPr>
          <p:grpSpPr>
            <a:xfrm>
              <a:off x="11010663" y="4191781"/>
              <a:ext cx="436412" cy="709612"/>
              <a:chOff x="11010663" y="4191781"/>
              <a:chExt cx="436412" cy="709612"/>
            </a:xfrm>
          </p:grpSpPr>
          <p:sp>
            <p:nvSpPr>
              <p:cNvPr id="35" name="Freeform 34"/>
              <p:cNvSpPr/>
              <p:nvPr/>
            </p:nvSpPr>
            <p:spPr>
              <a:xfrm>
                <a:off x="11010663" y="4191781"/>
                <a:ext cx="436412" cy="709612"/>
              </a:xfrm>
              <a:custGeom>
                <a:avLst/>
                <a:gdLst>
                  <a:gd name="connsiteX0" fmla="*/ 185895 w 617974"/>
                  <a:gd name="connsiteY0" fmla="*/ 15072 h 1004835"/>
                  <a:gd name="connsiteX1" fmla="*/ 256233 w 617974"/>
                  <a:gd name="connsiteY1" fmla="*/ 0 h 1004835"/>
                  <a:gd name="connsiteX2" fmla="*/ 321547 w 617974"/>
                  <a:gd name="connsiteY2" fmla="*/ 0 h 1004835"/>
                  <a:gd name="connsiteX3" fmla="*/ 366765 w 617974"/>
                  <a:gd name="connsiteY3" fmla="*/ 10048 h 1004835"/>
                  <a:gd name="connsiteX4" fmla="*/ 396910 w 617974"/>
                  <a:gd name="connsiteY4" fmla="*/ 40193 h 1004835"/>
                  <a:gd name="connsiteX5" fmla="*/ 432079 w 617974"/>
                  <a:gd name="connsiteY5" fmla="*/ 60290 h 1004835"/>
                  <a:gd name="connsiteX6" fmla="*/ 492369 w 617974"/>
                  <a:gd name="connsiteY6" fmla="*/ 115556 h 1004835"/>
                  <a:gd name="connsiteX7" fmla="*/ 517490 w 617974"/>
                  <a:gd name="connsiteY7" fmla="*/ 165798 h 1004835"/>
                  <a:gd name="connsiteX8" fmla="*/ 532563 w 617974"/>
                  <a:gd name="connsiteY8" fmla="*/ 261257 h 1004835"/>
                  <a:gd name="connsiteX9" fmla="*/ 557684 w 617974"/>
                  <a:gd name="connsiteY9" fmla="*/ 381837 h 1004835"/>
                  <a:gd name="connsiteX10" fmla="*/ 547635 w 617974"/>
                  <a:gd name="connsiteY10" fmla="*/ 537587 h 1004835"/>
                  <a:gd name="connsiteX11" fmla="*/ 517490 w 617974"/>
                  <a:gd name="connsiteY11" fmla="*/ 693336 h 1004835"/>
                  <a:gd name="connsiteX12" fmla="*/ 517490 w 617974"/>
                  <a:gd name="connsiteY12" fmla="*/ 788795 h 1004835"/>
                  <a:gd name="connsiteX13" fmla="*/ 532563 w 617974"/>
                  <a:gd name="connsiteY13" fmla="*/ 844061 h 1004835"/>
                  <a:gd name="connsiteX14" fmla="*/ 587829 w 617974"/>
                  <a:gd name="connsiteY14" fmla="*/ 894303 h 1004835"/>
                  <a:gd name="connsiteX15" fmla="*/ 617974 w 617974"/>
                  <a:gd name="connsiteY15" fmla="*/ 909376 h 1004835"/>
                  <a:gd name="connsiteX16" fmla="*/ 572756 w 617974"/>
                  <a:gd name="connsiteY16" fmla="*/ 924448 h 1004835"/>
                  <a:gd name="connsiteX17" fmla="*/ 467249 w 617974"/>
                  <a:gd name="connsiteY17" fmla="*/ 909376 h 1004835"/>
                  <a:gd name="connsiteX18" fmla="*/ 417007 w 617974"/>
                  <a:gd name="connsiteY18" fmla="*/ 834013 h 1004835"/>
                  <a:gd name="connsiteX19" fmla="*/ 391886 w 617974"/>
                  <a:gd name="connsiteY19" fmla="*/ 713433 h 1004835"/>
                  <a:gd name="connsiteX20" fmla="*/ 391886 w 617974"/>
                  <a:gd name="connsiteY20" fmla="*/ 864158 h 1004835"/>
                  <a:gd name="connsiteX21" fmla="*/ 432079 w 617974"/>
                  <a:gd name="connsiteY21" fmla="*/ 949569 h 1004835"/>
                  <a:gd name="connsiteX22" fmla="*/ 467249 w 617974"/>
                  <a:gd name="connsiteY22" fmla="*/ 999811 h 1004835"/>
                  <a:gd name="connsiteX23" fmla="*/ 437103 w 617974"/>
                  <a:gd name="connsiteY23" fmla="*/ 1004835 h 1004835"/>
                  <a:gd name="connsiteX24" fmla="*/ 291402 w 617974"/>
                  <a:gd name="connsiteY24" fmla="*/ 954593 h 1004835"/>
                  <a:gd name="connsiteX25" fmla="*/ 150725 w 617974"/>
                  <a:gd name="connsiteY25" fmla="*/ 879231 h 1004835"/>
                  <a:gd name="connsiteX26" fmla="*/ 60290 w 617974"/>
                  <a:gd name="connsiteY26" fmla="*/ 758650 h 1004835"/>
                  <a:gd name="connsiteX27" fmla="*/ 5024 w 617974"/>
                  <a:gd name="connsiteY27" fmla="*/ 577780 h 1004835"/>
                  <a:gd name="connsiteX28" fmla="*/ 0 w 617974"/>
                  <a:gd name="connsiteY28" fmla="*/ 396910 h 1004835"/>
                  <a:gd name="connsiteX29" fmla="*/ 10049 w 617974"/>
                  <a:gd name="connsiteY29" fmla="*/ 286378 h 1004835"/>
                  <a:gd name="connsiteX30" fmla="*/ 135653 w 617974"/>
                  <a:gd name="connsiteY30" fmla="*/ 135653 h 1004835"/>
                  <a:gd name="connsiteX31" fmla="*/ 190919 w 617974"/>
                  <a:gd name="connsiteY31" fmla="*/ 75362 h 1004835"/>
                  <a:gd name="connsiteX32" fmla="*/ 185895 w 617974"/>
                  <a:gd name="connsiteY32" fmla="*/ 15072 h 1004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17974" h="1004835">
                    <a:moveTo>
                      <a:pt x="185895" y="15072"/>
                    </a:moveTo>
                    <a:lnTo>
                      <a:pt x="256233" y="0"/>
                    </a:lnTo>
                    <a:lnTo>
                      <a:pt x="321547" y="0"/>
                    </a:lnTo>
                    <a:lnTo>
                      <a:pt x="366765" y="10048"/>
                    </a:lnTo>
                    <a:lnTo>
                      <a:pt x="396910" y="40193"/>
                    </a:lnTo>
                    <a:lnTo>
                      <a:pt x="432079" y="60290"/>
                    </a:lnTo>
                    <a:lnTo>
                      <a:pt x="492369" y="115556"/>
                    </a:lnTo>
                    <a:lnTo>
                      <a:pt x="517490" y="165798"/>
                    </a:lnTo>
                    <a:lnTo>
                      <a:pt x="532563" y="261257"/>
                    </a:lnTo>
                    <a:lnTo>
                      <a:pt x="557684" y="381837"/>
                    </a:lnTo>
                    <a:lnTo>
                      <a:pt x="547635" y="537587"/>
                    </a:lnTo>
                    <a:lnTo>
                      <a:pt x="517490" y="693336"/>
                    </a:lnTo>
                    <a:lnTo>
                      <a:pt x="517490" y="788795"/>
                    </a:lnTo>
                    <a:lnTo>
                      <a:pt x="532563" y="844061"/>
                    </a:lnTo>
                    <a:lnTo>
                      <a:pt x="587829" y="894303"/>
                    </a:lnTo>
                    <a:lnTo>
                      <a:pt x="617974" y="909376"/>
                    </a:lnTo>
                    <a:lnTo>
                      <a:pt x="572756" y="924448"/>
                    </a:lnTo>
                    <a:lnTo>
                      <a:pt x="467249" y="909376"/>
                    </a:lnTo>
                    <a:lnTo>
                      <a:pt x="417007" y="834013"/>
                    </a:lnTo>
                    <a:lnTo>
                      <a:pt x="391886" y="713433"/>
                    </a:lnTo>
                    <a:lnTo>
                      <a:pt x="391886" y="864158"/>
                    </a:lnTo>
                    <a:lnTo>
                      <a:pt x="432079" y="949569"/>
                    </a:lnTo>
                    <a:lnTo>
                      <a:pt x="467249" y="999811"/>
                    </a:lnTo>
                    <a:lnTo>
                      <a:pt x="437103" y="1004835"/>
                    </a:lnTo>
                    <a:lnTo>
                      <a:pt x="291402" y="954593"/>
                    </a:lnTo>
                    <a:lnTo>
                      <a:pt x="150725" y="879231"/>
                    </a:lnTo>
                    <a:lnTo>
                      <a:pt x="60290" y="758650"/>
                    </a:lnTo>
                    <a:lnTo>
                      <a:pt x="5024" y="577780"/>
                    </a:lnTo>
                    <a:lnTo>
                      <a:pt x="0" y="396910"/>
                    </a:lnTo>
                    <a:lnTo>
                      <a:pt x="10049" y="286378"/>
                    </a:lnTo>
                    <a:lnTo>
                      <a:pt x="135653" y="135653"/>
                    </a:lnTo>
                    <a:lnTo>
                      <a:pt x="190919" y="75362"/>
                    </a:lnTo>
                    <a:lnTo>
                      <a:pt x="185895" y="15072"/>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reeform 35"/>
              <p:cNvSpPr/>
              <p:nvPr/>
            </p:nvSpPr>
            <p:spPr>
              <a:xfrm>
                <a:off x="11070980" y="4237906"/>
                <a:ext cx="269653" cy="585429"/>
              </a:xfrm>
              <a:custGeom>
                <a:avLst/>
                <a:gdLst>
                  <a:gd name="connsiteX0" fmla="*/ 80387 w 381838"/>
                  <a:gd name="connsiteY0" fmla="*/ 0 h 828989"/>
                  <a:gd name="connsiteX1" fmla="*/ 125605 w 381838"/>
                  <a:gd name="connsiteY1" fmla="*/ 40193 h 828989"/>
                  <a:gd name="connsiteX2" fmla="*/ 135653 w 381838"/>
                  <a:gd name="connsiteY2" fmla="*/ 120580 h 828989"/>
                  <a:gd name="connsiteX3" fmla="*/ 115556 w 381838"/>
                  <a:gd name="connsiteY3" fmla="*/ 165798 h 828989"/>
                  <a:gd name="connsiteX4" fmla="*/ 115556 w 381838"/>
                  <a:gd name="connsiteY4" fmla="*/ 241161 h 828989"/>
                  <a:gd name="connsiteX5" fmla="*/ 105508 w 381838"/>
                  <a:gd name="connsiteY5" fmla="*/ 281354 h 828989"/>
                  <a:gd name="connsiteX6" fmla="*/ 110532 w 381838"/>
                  <a:gd name="connsiteY6" fmla="*/ 361741 h 828989"/>
                  <a:gd name="connsiteX7" fmla="*/ 130629 w 381838"/>
                  <a:gd name="connsiteY7" fmla="*/ 432079 h 828989"/>
                  <a:gd name="connsiteX8" fmla="*/ 185895 w 381838"/>
                  <a:gd name="connsiteY8" fmla="*/ 442128 h 828989"/>
                  <a:gd name="connsiteX9" fmla="*/ 241161 w 381838"/>
                  <a:gd name="connsiteY9" fmla="*/ 396910 h 828989"/>
                  <a:gd name="connsiteX10" fmla="*/ 271306 w 381838"/>
                  <a:gd name="connsiteY10" fmla="*/ 386862 h 828989"/>
                  <a:gd name="connsiteX11" fmla="*/ 321547 w 381838"/>
                  <a:gd name="connsiteY11" fmla="*/ 427055 h 828989"/>
                  <a:gd name="connsiteX12" fmla="*/ 341644 w 381838"/>
                  <a:gd name="connsiteY12" fmla="*/ 522514 h 828989"/>
                  <a:gd name="connsiteX13" fmla="*/ 381838 w 381838"/>
                  <a:gd name="connsiteY13" fmla="*/ 617974 h 828989"/>
                  <a:gd name="connsiteX14" fmla="*/ 346668 w 381838"/>
                  <a:gd name="connsiteY14" fmla="*/ 612950 h 828989"/>
                  <a:gd name="connsiteX15" fmla="*/ 276330 w 381838"/>
                  <a:gd name="connsiteY15" fmla="*/ 562708 h 828989"/>
                  <a:gd name="connsiteX16" fmla="*/ 211016 w 381838"/>
                  <a:gd name="connsiteY16" fmla="*/ 542611 h 828989"/>
                  <a:gd name="connsiteX17" fmla="*/ 251209 w 381838"/>
                  <a:gd name="connsiteY17" fmla="*/ 617974 h 828989"/>
                  <a:gd name="connsiteX18" fmla="*/ 256233 w 381838"/>
                  <a:gd name="connsiteY18" fmla="*/ 678264 h 828989"/>
                  <a:gd name="connsiteX19" fmla="*/ 241161 w 381838"/>
                  <a:gd name="connsiteY19" fmla="*/ 728506 h 828989"/>
                  <a:gd name="connsiteX20" fmla="*/ 211016 w 381838"/>
                  <a:gd name="connsiteY20" fmla="*/ 793820 h 828989"/>
                  <a:gd name="connsiteX21" fmla="*/ 211016 w 381838"/>
                  <a:gd name="connsiteY21" fmla="*/ 828989 h 828989"/>
                  <a:gd name="connsiteX22" fmla="*/ 55266 w 381838"/>
                  <a:gd name="connsiteY22" fmla="*/ 703385 h 828989"/>
                  <a:gd name="connsiteX23" fmla="*/ 0 w 381838"/>
                  <a:gd name="connsiteY23" fmla="*/ 497393 h 828989"/>
                  <a:gd name="connsiteX24" fmla="*/ 10048 w 381838"/>
                  <a:gd name="connsiteY24" fmla="*/ 356717 h 828989"/>
                  <a:gd name="connsiteX25" fmla="*/ 40194 w 381838"/>
                  <a:gd name="connsiteY25" fmla="*/ 291402 h 828989"/>
                  <a:gd name="connsiteX26" fmla="*/ 40194 w 381838"/>
                  <a:gd name="connsiteY26" fmla="*/ 185895 h 828989"/>
                  <a:gd name="connsiteX27" fmla="*/ 55266 w 381838"/>
                  <a:gd name="connsiteY27" fmla="*/ 130629 h 828989"/>
                  <a:gd name="connsiteX28" fmla="*/ 50242 w 381838"/>
                  <a:gd name="connsiteY28" fmla="*/ 40193 h 828989"/>
                  <a:gd name="connsiteX29" fmla="*/ 80387 w 381838"/>
                  <a:gd name="connsiteY29" fmla="*/ 0 h 828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81838" h="828989">
                    <a:moveTo>
                      <a:pt x="80387" y="0"/>
                    </a:moveTo>
                    <a:lnTo>
                      <a:pt x="125605" y="40193"/>
                    </a:lnTo>
                    <a:lnTo>
                      <a:pt x="135653" y="120580"/>
                    </a:lnTo>
                    <a:lnTo>
                      <a:pt x="115556" y="165798"/>
                    </a:lnTo>
                    <a:lnTo>
                      <a:pt x="115556" y="241161"/>
                    </a:lnTo>
                    <a:lnTo>
                      <a:pt x="105508" y="281354"/>
                    </a:lnTo>
                    <a:lnTo>
                      <a:pt x="110532" y="361741"/>
                    </a:lnTo>
                    <a:lnTo>
                      <a:pt x="130629" y="432079"/>
                    </a:lnTo>
                    <a:lnTo>
                      <a:pt x="185895" y="442128"/>
                    </a:lnTo>
                    <a:lnTo>
                      <a:pt x="241161" y="396910"/>
                    </a:lnTo>
                    <a:lnTo>
                      <a:pt x="271306" y="386862"/>
                    </a:lnTo>
                    <a:lnTo>
                      <a:pt x="321547" y="427055"/>
                    </a:lnTo>
                    <a:lnTo>
                      <a:pt x="341644" y="522514"/>
                    </a:lnTo>
                    <a:lnTo>
                      <a:pt x="381838" y="617974"/>
                    </a:lnTo>
                    <a:lnTo>
                      <a:pt x="346668" y="612950"/>
                    </a:lnTo>
                    <a:lnTo>
                      <a:pt x="276330" y="562708"/>
                    </a:lnTo>
                    <a:lnTo>
                      <a:pt x="211016" y="542611"/>
                    </a:lnTo>
                    <a:lnTo>
                      <a:pt x="251209" y="617974"/>
                    </a:lnTo>
                    <a:lnTo>
                      <a:pt x="256233" y="678264"/>
                    </a:lnTo>
                    <a:lnTo>
                      <a:pt x="241161" y="728506"/>
                    </a:lnTo>
                    <a:lnTo>
                      <a:pt x="211016" y="793820"/>
                    </a:lnTo>
                    <a:lnTo>
                      <a:pt x="211016" y="828989"/>
                    </a:lnTo>
                    <a:lnTo>
                      <a:pt x="55266" y="703385"/>
                    </a:lnTo>
                    <a:lnTo>
                      <a:pt x="0" y="497393"/>
                    </a:lnTo>
                    <a:lnTo>
                      <a:pt x="10048" y="356717"/>
                    </a:lnTo>
                    <a:lnTo>
                      <a:pt x="40194" y="291402"/>
                    </a:lnTo>
                    <a:lnTo>
                      <a:pt x="40194" y="185895"/>
                    </a:lnTo>
                    <a:lnTo>
                      <a:pt x="55266" y="130629"/>
                    </a:lnTo>
                    <a:lnTo>
                      <a:pt x="50242" y="40193"/>
                    </a:lnTo>
                    <a:lnTo>
                      <a:pt x="80387" y="0"/>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reeform 36"/>
              <p:cNvSpPr/>
              <p:nvPr/>
            </p:nvSpPr>
            <p:spPr>
              <a:xfrm>
                <a:off x="11188066" y="4205973"/>
                <a:ext cx="212884" cy="411575"/>
              </a:xfrm>
              <a:custGeom>
                <a:avLst/>
                <a:gdLst>
                  <a:gd name="connsiteX0" fmla="*/ 0 w 301450"/>
                  <a:gd name="connsiteY0" fmla="*/ 0 h 582805"/>
                  <a:gd name="connsiteX1" fmla="*/ 50242 w 301450"/>
                  <a:gd name="connsiteY1" fmla="*/ 80387 h 582805"/>
                  <a:gd name="connsiteX2" fmla="*/ 50242 w 301450"/>
                  <a:gd name="connsiteY2" fmla="*/ 145702 h 582805"/>
                  <a:gd name="connsiteX3" fmla="*/ 65314 w 301450"/>
                  <a:gd name="connsiteY3" fmla="*/ 185895 h 582805"/>
                  <a:gd name="connsiteX4" fmla="*/ 65314 w 301450"/>
                  <a:gd name="connsiteY4" fmla="*/ 236137 h 582805"/>
                  <a:gd name="connsiteX5" fmla="*/ 55266 w 301450"/>
                  <a:gd name="connsiteY5" fmla="*/ 291403 h 582805"/>
                  <a:gd name="connsiteX6" fmla="*/ 105508 w 301450"/>
                  <a:gd name="connsiteY6" fmla="*/ 316524 h 582805"/>
                  <a:gd name="connsiteX7" fmla="*/ 155749 w 301450"/>
                  <a:gd name="connsiteY7" fmla="*/ 336620 h 582805"/>
                  <a:gd name="connsiteX8" fmla="*/ 170822 w 301450"/>
                  <a:gd name="connsiteY8" fmla="*/ 376814 h 582805"/>
                  <a:gd name="connsiteX9" fmla="*/ 180870 w 301450"/>
                  <a:gd name="connsiteY9" fmla="*/ 411983 h 582805"/>
                  <a:gd name="connsiteX10" fmla="*/ 165798 w 301450"/>
                  <a:gd name="connsiteY10" fmla="*/ 492370 h 582805"/>
                  <a:gd name="connsiteX11" fmla="*/ 135653 w 301450"/>
                  <a:gd name="connsiteY11" fmla="*/ 552660 h 582805"/>
                  <a:gd name="connsiteX12" fmla="*/ 226088 w 301450"/>
                  <a:gd name="connsiteY12" fmla="*/ 537587 h 582805"/>
                  <a:gd name="connsiteX13" fmla="*/ 236136 w 301450"/>
                  <a:gd name="connsiteY13" fmla="*/ 582805 h 582805"/>
                  <a:gd name="connsiteX14" fmla="*/ 281354 w 301450"/>
                  <a:gd name="connsiteY14" fmla="*/ 582805 h 582805"/>
                  <a:gd name="connsiteX15" fmla="*/ 301450 w 301450"/>
                  <a:gd name="connsiteY15" fmla="*/ 366765 h 582805"/>
                  <a:gd name="connsiteX16" fmla="*/ 276330 w 301450"/>
                  <a:gd name="connsiteY16" fmla="*/ 205992 h 582805"/>
                  <a:gd name="connsiteX17" fmla="*/ 160774 w 301450"/>
                  <a:gd name="connsiteY17" fmla="*/ 45218 h 582805"/>
                  <a:gd name="connsiteX18" fmla="*/ 0 w 301450"/>
                  <a:gd name="connsiteY18" fmla="*/ 0 h 582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1450" h="582805">
                    <a:moveTo>
                      <a:pt x="0" y="0"/>
                    </a:moveTo>
                    <a:lnTo>
                      <a:pt x="50242" y="80387"/>
                    </a:lnTo>
                    <a:lnTo>
                      <a:pt x="50242" y="145702"/>
                    </a:lnTo>
                    <a:lnTo>
                      <a:pt x="65314" y="185895"/>
                    </a:lnTo>
                    <a:lnTo>
                      <a:pt x="65314" y="236137"/>
                    </a:lnTo>
                    <a:lnTo>
                      <a:pt x="55266" y="291403"/>
                    </a:lnTo>
                    <a:lnTo>
                      <a:pt x="105508" y="316524"/>
                    </a:lnTo>
                    <a:lnTo>
                      <a:pt x="155749" y="336620"/>
                    </a:lnTo>
                    <a:lnTo>
                      <a:pt x="170822" y="376814"/>
                    </a:lnTo>
                    <a:lnTo>
                      <a:pt x="180870" y="411983"/>
                    </a:lnTo>
                    <a:lnTo>
                      <a:pt x="165798" y="492370"/>
                    </a:lnTo>
                    <a:lnTo>
                      <a:pt x="135653" y="552660"/>
                    </a:lnTo>
                    <a:lnTo>
                      <a:pt x="226088" y="537587"/>
                    </a:lnTo>
                    <a:lnTo>
                      <a:pt x="236136" y="582805"/>
                    </a:lnTo>
                    <a:lnTo>
                      <a:pt x="281354" y="582805"/>
                    </a:lnTo>
                    <a:lnTo>
                      <a:pt x="301450" y="366765"/>
                    </a:lnTo>
                    <a:lnTo>
                      <a:pt x="276330" y="205992"/>
                    </a:lnTo>
                    <a:lnTo>
                      <a:pt x="160774" y="45218"/>
                    </a:lnTo>
                    <a:lnTo>
                      <a:pt x="0" y="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p:cNvGrpSpPr/>
            <p:nvPr/>
          </p:nvGrpSpPr>
          <p:grpSpPr>
            <a:xfrm>
              <a:off x="10546111" y="4181229"/>
              <a:ext cx="1433418" cy="965073"/>
              <a:chOff x="3753059" y="60290"/>
              <a:chExt cx="2029767" cy="1366576"/>
            </a:xfrm>
          </p:grpSpPr>
          <p:sp>
            <p:nvSpPr>
              <p:cNvPr id="31" name="Freeform 30"/>
              <p:cNvSpPr/>
              <p:nvPr/>
            </p:nvSpPr>
            <p:spPr>
              <a:xfrm>
                <a:off x="3753059" y="70338"/>
                <a:ext cx="2029767" cy="1356528"/>
              </a:xfrm>
              <a:custGeom>
                <a:avLst/>
                <a:gdLst>
                  <a:gd name="connsiteX0" fmla="*/ 954594 w 2029767"/>
                  <a:gd name="connsiteY0" fmla="*/ 527539 h 1356528"/>
                  <a:gd name="connsiteX1" fmla="*/ 919425 w 2029767"/>
                  <a:gd name="connsiteY1" fmla="*/ 638071 h 1356528"/>
                  <a:gd name="connsiteX2" fmla="*/ 803868 w 2029767"/>
                  <a:gd name="connsiteY2" fmla="*/ 778748 h 1356528"/>
                  <a:gd name="connsiteX3" fmla="*/ 622998 w 2029767"/>
                  <a:gd name="connsiteY3" fmla="*/ 929473 h 1356528"/>
                  <a:gd name="connsiteX4" fmla="*/ 452176 w 2029767"/>
                  <a:gd name="connsiteY4" fmla="*/ 1070150 h 1356528"/>
                  <a:gd name="connsiteX5" fmla="*/ 301451 w 2029767"/>
                  <a:gd name="connsiteY5" fmla="*/ 1180682 h 1356528"/>
                  <a:gd name="connsiteX6" fmla="*/ 236137 w 2029767"/>
                  <a:gd name="connsiteY6" fmla="*/ 1245996 h 1356528"/>
                  <a:gd name="connsiteX7" fmla="*/ 221064 w 2029767"/>
                  <a:gd name="connsiteY7" fmla="*/ 1336431 h 1356528"/>
                  <a:gd name="connsiteX8" fmla="*/ 205992 w 2029767"/>
                  <a:gd name="connsiteY8" fmla="*/ 1356528 h 1356528"/>
                  <a:gd name="connsiteX9" fmla="*/ 175846 w 2029767"/>
                  <a:gd name="connsiteY9" fmla="*/ 1316335 h 1356528"/>
                  <a:gd name="connsiteX10" fmla="*/ 140677 w 2029767"/>
                  <a:gd name="connsiteY10" fmla="*/ 1291214 h 1356528"/>
                  <a:gd name="connsiteX11" fmla="*/ 115556 w 2029767"/>
                  <a:gd name="connsiteY11" fmla="*/ 1286189 h 1356528"/>
                  <a:gd name="connsiteX12" fmla="*/ 80387 w 2029767"/>
                  <a:gd name="connsiteY12" fmla="*/ 1286189 h 1356528"/>
                  <a:gd name="connsiteX13" fmla="*/ 55266 w 2029767"/>
                  <a:gd name="connsiteY13" fmla="*/ 1286189 h 1356528"/>
                  <a:gd name="connsiteX14" fmla="*/ 5025 w 2029767"/>
                  <a:gd name="connsiteY14" fmla="*/ 1105319 h 1356528"/>
                  <a:gd name="connsiteX15" fmla="*/ 0 w 2029767"/>
                  <a:gd name="connsiteY15" fmla="*/ 823965 h 1356528"/>
                  <a:gd name="connsiteX16" fmla="*/ 80387 w 2029767"/>
                  <a:gd name="connsiteY16" fmla="*/ 492370 h 1356528"/>
                  <a:gd name="connsiteX17" fmla="*/ 165798 w 2029767"/>
                  <a:gd name="connsiteY17" fmla="*/ 371789 h 1356528"/>
                  <a:gd name="connsiteX18" fmla="*/ 256233 w 2029767"/>
                  <a:gd name="connsiteY18" fmla="*/ 266282 h 1356528"/>
                  <a:gd name="connsiteX19" fmla="*/ 371789 w 2029767"/>
                  <a:gd name="connsiteY19" fmla="*/ 185895 h 1356528"/>
                  <a:gd name="connsiteX20" fmla="*/ 492370 w 2029767"/>
                  <a:gd name="connsiteY20" fmla="*/ 115557 h 1356528"/>
                  <a:gd name="connsiteX21" fmla="*/ 542611 w 2029767"/>
                  <a:gd name="connsiteY21" fmla="*/ 75363 h 1356528"/>
                  <a:gd name="connsiteX22" fmla="*/ 607926 w 2029767"/>
                  <a:gd name="connsiteY22" fmla="*/ 55266 h 1356528"/>
                  <a:gd name="connsiteX23" fmla="*/ 733530 w 2029767"/>
                  <a:gd name="connsiteY23" fmla="*/ 30146 h 1356528"/>
                  <a:gd name="connsiteX24" fmla="*/ 939521 w 2029767"/>
                  <a:gd name="connsiteY24" fmla="*/ 35170 h 1356528"/>
                  <a:gd name="connsiteX25" fmla="*/ 959618 w 2029767"/>
                  <a:gd name="connsiteY25" fmla="*/ 50242 h 1356528"/>
                  <a:gd name="connsiteX26" fmla="*/ 1045029 w 2029767"/>
                  <a:gd name="connsiteY26" fmla="*/ 20097 h 1356528"/>
                  <a:gd name="connsiteX27" fmla="*/ 1165609 w 2029767"/>
                  <a:gd name="connsiteY27" fmla="*/ 0 h 1356528"/>
                  <a:gd name="connsiteX28" fmla="*/ 1316334 w 2029767"/>
                  <a:gd name="connsiteY28" fmla="*/ 0 h 1356528"/>
                  <a:gd name="connsiteX29" fmla="*/ 1497205 w 2029767"/>
                  <a:gd name="connsiteY29" fmla="*/ 45218 h 1356528"/>
                  <a:gd name="connsiteX30" fmla="*/ 1668027 w 2029767"/>
                  <a:gd name="connsiteY30" fmla="*/ 160774 h 1356528"/>
                  <a:gd name="connsiteX31" fmla="*/ 1758462 w 2029767"/>
                  <a:gd name="connsiteY31" fmla="*/ 226088 h 1356528"/>
                  <a:gd name="connsiteX32" fmla="*/ 1838849 w 2029767"/>
                  <a:gd name="connsiteY32" fmla="*/ 306475 h 1356528"/>
                  <a:gd name="connsiteX33" fmla="*/ 1929284 w 2029767"/>
                  <a:gd name="connsiteY33" fmla="*/ 452176 h 1356528"/>
                  <a:gd name="connsiteX34" fmla="*/ 1999622 w 2029767"/>
                  <a:gd name="connsiteY34" fmla="*/ 633047 h 1356528"/>
                  <a:gd name="connsiteX35" fmla="*/ 2029767 w 2029767"/>
                  <a:gd name="connsiteY35" fmla="*/ 874207 h 1356528"/>
                  <a:gd name="connsiteX36" fmla="*/ 1989574 w 2029767"/>
                  <a:gd name="connsiteY36" fmla="*/ 1135464 h 1356528"/>
                  <a:gd name="connsiteX37" fmla="*/ 1954405 w 2029767"/>
                  <a:gd name="connsiteY37" fmla="*/ 1230924 h 1356528"/>
                  <a:gd name="connsiteX38" fmla="*/ 1944356 w 2029767"/>
                  <a:gd name="connsiteY38" fmla="*/ 1256044 h 1356528"/>
                  <a:gd name="connsiteX39" fmla="*/ 1919236 w 2029767"/>
                  <a:gd name="connsiteY39" fmla="*/ 1245996 h 1356528"/>
                  <a:gd name="connsiteX40" fmla="*/ 1868994 w 2029767"/>
                  <a:gd name="connsiteY40" fmla="*/ 1240972 h 1356528"/>
                  <a:gd name="connsiteX41" fmla="*/ 1838849 w 2029767"/>
                  <a:gd name="connsiteY41" fmla="*/ 1261069 h 1356528"/>
                  <a:gd name="connsiteX42" fmla="*/ 1803679 w 2029767"/>
                  <a:gd name="connsiteY42" fmla="*/ 1281165 h 1356528"/>
                  <a:gd name="connsiteX43" fmla="*/ 1768510 w 2029767"/>
                  <a:gd name="connsiteY43" fmla="*/ 1306286 h 1356528"/>
                  <a:gd name="connsiteX44" fmla="*/ 1763486 w 2029767"/>
                  <a:gd name="connsiteY44" fmla="*/ 1230924 h 1356528"/>
                  <a:gd name="connsiteX45" fmla="*/ 1708220 w 2029767"/>
                  <a:gd name="connsiteY45" fmla="*/ 1029957 h 1356528"/>
                  <a:gd name="connsiteX46" fmla="*/ 1597688 w 2029767"/>
                  <a:gd name="connsiteY46" fmla="*/ 894304 h 1356528"/>
                  <a:gd name="connsiteX47" fmla="*/ 1436915 w 2029767"/>
                  <a:gd name="connsiteY47" fmla="*/ 788796 h 1356528"/>
                  <a:gd name="connsiteX48" fmla="*/ 1251020 w 2029767"/>
                  <a:gd name="connsiteY48" fmla="*/ 738554 h 1356528"/>
                  <a:gd name="connsiteX49" fmla="*/ 1095271 w 2029767"/>
                  <a:gd name="connsiteY49" fmla="*/ 658167 h 1356528"/>
                  <a:gd name="connsiteX50" fmla="*/ 954594 w 2029767"/>
                  <a:gd name="connsiteY50" fmla="*/ 527539 h 1356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029767" h="1356528">
                    <a:moveTo>
                      <a:pt x="954594" y="527539"/>
                    </a:moveTo>
                    <a:lnTo>
                      <a:pt x="919425" y="638071"/>
                    </a:lnTo>
                    <a:lnTo>
                      <a:pt x="803868" y="778748"/>
                    </a:lnTo>
                    <a:lnTo>
                      <a:pt x="622998" y="929473"/>
                    </a:lnTo>
                    <a:lnTo>
                      <a:pt x="452176" y="1070150"/>
                    </a:lnTo>
                    <a:lnTo>
                      <a:pt x="301451" y="1180682"/>
                    </a:lnTo>
                    <a:lnTo>
                      <a:pt x="236137" y="1245996"/>
                    </a:lnTo>
                    <a:lnTo>
                      <a:pt x="221064" y="1336431"/>
                    </a:lnTo>
                    <a:lnTo>
                      <a:pt x="205992" y="1356528"/>
                    </a:lnTo>
                    <a:lnTo>
                      <a:pt x="175846" y="1316335"/>
                    </a:lnTo>
                    <a:lnTo>
                      <a:pt x="140677" y="1291214"/>
                    </a:lnTo>
                    <a:lnTo>
                      <a:pt x="115556" y="1286189"/>
                    </a:lnTo>
                    <a:lnTo>
                      <a:pt x="80387" y="1286189"/>
                    </a:lnTo>
                    <a:lnTo>
                      <a:pt x="55266" y="1286189"/>
                    </a:lnTo>
                    <a:lnTo>
                      <a:pt x="5025" y="1105319"/>
                    </a:lnTo>
                    <a:lnTo>
                      <a:pt x="0" y="823965"/>
                    </a:lnTo>
                    <a:lnTo>
                      <a:pt x="80387" y="492370"/>
                    </a:lnTo>
                    <a:lnTo>
                      <a:pt x="165798" y="371789"/>
                    </a:lnTo>
                    <a:lnTo>
                      <a:pt x="256233" y="266282"/>
                    </a:lnTo>
                    <a:lnTo>
                      <a:pt x="371789" y="185895"/>
                    </a:lnTo>
                    <a:lnTo>
                      <a:pt x="492370" y="115557"/>
                    </a:lnTo>
                    <a:lnTo>
                      <a:pt x="542611" y="75363"/>
                    </a:lnTo>
                    <a:lnTo>
                      <a:pt x="607926" y="55266"/>
                    </a:lnTo>
                    <a:lnTo>
                      <a:pt x="733530" y="30146"/>
                    </a:lnTo>
                    <a:lnTo>
                      <a:pt x="939521" y="35170"/>
                    </a:lnTo>
                    <a:lnTo>
                      <a:pt x="959618" y="50242"/>
                    </a:lnTo>
                    <a:lnTo>
                      <a:pt x="1045029" y="20097"/>
                    </a:lnTo>
                    <a:lnTo>
                      <a:pt x="1165609" y="0"/>
                    </a:lnTo>
                    <a:lnTo>
                      <a:pt x="1316334" y="0"/>
                    </a:lnTo>
                    <a:lnTo>
                      <a:pt x="1497205" y="45218"/>
                    </a:lnTo>
                    <a:lnTo>
                      <a:pt x="1668027" y="160774"/>
                    </a:lnTo>
                    <a:lnTo>
                      <a:pt x="1758462" y="226088"/>
                    </a:lnTo>
                    <a:lnTo>
                      <a:pt x="1838849" y="306475"/>
                    </a:lnTo>
                    <a:lnTo>
                      <a:pt x="1929284" y="452176"/>
                    </a:lnTo>
                    <a:lnTo>
                      <a:pt x="1999622" y="633047"/>
                    </a:lnTo>
                    <a:lnTo>
                      <a:pt x="2029767" y="874207"/>
                    </a:lnTo>
                    <a:lnTo>
                      <a:pt x="1989574" y="1135464"/>
                    </a:lnTo>
                    <a:lnTo>
                      <a:pt x="1954405" y="1230924"/>
                    </a:lnTo>
                    <a:lnTo>
                      <a:pt x="1944356" y="1256044"/>
                    </a:lnTo>
                    <a:lnTo>
                      <a:pt x="1919236" y="1245996"/>
                    </a:lnTo>
                    <a:lnTo>
                      <a:pt x="1868994" y="1240972"/>
                    </a:lnTo>
                    <a:lnTo>
                      <a:pt x="1838849" y="1261069"/>
                    </a:lnTo>
                    <a:lnTo>
                      <a:pt x="1803679" y="1281165"/>
                    </a:lnTo>
                    <a:lnTo>
                      <a:pt x="1768510" y="1306286"/>
                    </a:lnTo>
                    <a:lnTo>
                      <a:pt x="1763486" y="1230924"/>
                    </a:lnTo>
                    <a:lnTo>
                      <a:pt x="1708220" y="1029957"/>
                    </a:lnTo>
                    <a:lnTo>
                      <a:pt x="1597688" y="894304"/>
                    </a:lnTo>
                    <a:lnTo>
                      <a:pt x="1436915" y="788796"/>
                    </a:lnTo>
                    <a:lnTo>
                      <a:pt x="1251020" y="738554"/>
                    </a:lnTo>
                    <a:lnTo>
                      <a:pt x="1095271" y="658167"/>
                    </a:lnTo>
                    <a:lnTo>
                      <a:pt x="954594" y="527539"/>
                    </a:lnTo>
                    <a:close/>
                  </a:path>
                </a:pathLst>
              </a:cu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reeform 31"/>
              <p:cNvSpPr/>
              <p:nvPr/>
            </p:nvSpPr>
            <p:spPr>
              <a:xfrm>
                <a:off x="3768132" y="60290"/>
                <a:ext cx="1994598" cy="1230923"/>
              </a:xfrm>
              <a:custGeom>
                <a:avLst/>
                <a:gdLst>
                  <a:gd name="connsiteX0" fmla="*/ 849086 w 1994598"/>
                  <a:gd name="connsiteY0" fmla="*/ 90435 h 1230923"/>
                  <a:gd name="connsiteX1" fmla="*/ 602901 w 1994598"/>
                  <a:gd name="connsiteY1" fmla="*/ 90435 h 1230923"/>
                  <a:gd name="connsiteX2" fmla="*/ 547635 w 1994598"/>
                  <a:gd name="connsiteY2" fmla="*/ 110532 h 1230923"/>
                  <a:gd name="connsiteX3" fmla="*/ 401934 w 1994598"/>
                  <a:gd name="connsiteY3" fmla="*/ 155750 h 1230923"/>
                  <a:gd name="connsiteX4" fmla="*/ 321547 w 1994598"/>
                  <a:gd name="connsiteY4" fmla="*/ 221064 h 1230923"/>
                  <a:gd name="connsiteX5" fmla="*/ 301450 w 1994598"/>
                  <a:gd name="connsiteY5" fmla="*/ 266281 h 1230923"/>
                  <a:gd name="connsiteX6" fmla="*/ 256233 w 1994598"/>
                  <a:gd name="connsiteY6" fmla="*/ 281354 h 1230923"/>
                  <a:gd name="connsiteX7" fmla="*/ 216039 w 1994598"/>
                  <a:gd name="connsiteY7" fmla="*/ 316523 h 1230923"/>
                  <a:gd name="connsiteX8" fmla="*/ 110532 w 1994598"/>
                  <a:gd name="connsiteY8" fmla="*/ 437103 h 1230923"/>
                  <a:gd name="connsiteX9" fmla="*/ 40193 w 1994598"/>
                  <a:gd name="connsiteY9" fmla="*/ 537587 h 1230923"/>
                  <a:gd name="connsiteX10" fmla="*/ 25121 w 1994598"/>
                  <a:gd name="connsiteY10" fmla="*/ 658167 h 1230923"/>
                  <a:gd name="connsiteX11" fmla="*/ 15072 w 1994598"/>
                  <a:gd name="connsiteY11" fmla="*/ 718457 h 1230923"/>
                  <a:gd name="connsiteX12" fmla="*/ 0 w 1994598"/>
                  <a:gd name="connsiteY12" fmla="*/ 773723 h 1230923"/>
                  <a:gd name="connsiteX13" fmla="*/ 5024 w 1994598"/>
                  <a:gd name="connsiteY13" fmla="*/ 874207 h 1230923"/>
                  <a:gd name="connsiteX14" fmla="*/ 20097 w 1994598"/>
                  <a:gd name="connsiteY14" fmla="*/ 924448 h 1230923"/>
                  <a:gd name="connsiteX15" fmla="*/ 30145 w 1994598"/>
                  <a:gd name="connsiteY15" fmla="*/ 969666 h 1230923"/>
                  <a:gd name="connsiteX16" fmla="*/ 70338 w 1994598"/>
                  <a:gd name="connsiteY16" fmla="*/ 999811 h 1230923"/>
                  <a:gd name="connsiteX17" fmla="*/ 105508 w 1994598"/>
                  <a:gd name="connsiteY17" fmla="*/ 1009859 h 1230923"/>
                  <a:gd name="connsiteX18" fmla="*/ 145701 w 1994598"/>
                  <a:gd name="connsiteY18" fmla="*/ 1009859 h 1230923"/>
                  <a:gd name="connsiteX19" fmla="*/ 190919 w 1994598"/>
                  <a:gd name="connsiteY19" fmla="*/ 959618 h 1230923"/>
                  <a:gd name="connsiteX20" fmla="*/ 236136 w 1994598"/>
                  <a:gd name="connsiteY20" fmla="*/ 899328 h 1230923"/>
                  <a:gd name="connsiteX21" fmla="*/ 311499 w 1994598"/>
                  <a:gd name="connsiteY21" fmla="*/ 859134 h 1230923"/>
                  <a:gd name="connsiteX22" fmla="*/ 311499 w 1994598"/>
                  <a:gd name="connsiteY22" fmla="*/ 894303 h 1230923"/>
                  <a:gd name="connsiteX23" fmla="*/ 301450 w 1994598"/>
                  <a:gd name="connsiteY23" fmla="*/ 994787 h 1230923"/>
                  <a:gd name="connsiteX24" fmla="*/ 306475 w 1994598"/>
                  <a:gd name="connsiteY24" fmla="*/ 1070150 h 1230923"/>
                  <a:gd name="connsiteX25" fmla="*/ 331595 w 1994598"/>
                  <a:gd name="connsiteY25" fmla="*/ 989763 h 1230923"/>
                  <a:gd name="connsiteX26" fmla="*/ 406958 w 1994598"/>
                  <a:gd name="connsiteY26" fmla="*/ 909376 h 1230923"/>
                  <a:gd name="connsiteX27" fmla="*/ 452176 w 1994598"/>
                  <a:gd name="connsiteY27" fmla="*/ 834013 h 1230923"/>
                  <a:gd name="connsiteX28" fmla="*/ 582804 w 1994598"/>
                  <a:gd name="connsiteY28" fmla="*/ 763675 h 1230923"/>
                  <a:gd name="connsiteX29" fmla="*/ 708409 w 1994598"/>
                  <a:gd name="connsiteY29" fmla="*/ 663191 h 1230923"/>
                  <a:gd name="connsiteX30" fmla="*/ 808892 w 1994598"/>
                  <a:gd name="connsiteY30" fmla="*/ 557684 h 1230923"/>
                  <a:gd name="connsiteX31" fmla="*/ 828989 w 1994598"/>
                  <a:gd name="connsiteY31" fmla="*/ 386862 h 1230923"/>
                  <a:gd name="connsiteX32" fmla="*/ 874206 w 1994598"/>
                  <a:gd name="connsiteY32" fmla="*/ 261257 h 1230923"/>
                  <a:gd name="connsiteX33" fmla="*/ 874206 w 1994598"/>
                  <a:gd name="connsiteY33" fmla="*/ 205991 h 1230923"/>
                  <a:gd name="connsiteX34" fmla="*/ 929472 w 1994598"/>
                  <a:gd name="connsiteY34" fmla="*/ 271306 h 1230923"/>
                  <a:gd name="connsiteX35" fmla="*/ 929472 w 1994598"/>
                  <a:gd name="connsiteY35" fmla="*/ 346668 h 1230923"/>
                  <a:gd name="connsiteX36" fmla="*/ 979714 w 1994598"/>
                  <a:gd name="connsiteY36" fmla="*/ 442128 h 1230923"/>
                  <a:gd name="connsiteX37" fmla="*/ 1060101 w 1994598"/>
                  <a:gd name="connsiteY37" fmla="*/ 552659 h 1230923"/>
                  <a:gd name="connsiteX38" fmla="*/ 1145512 w 1994598"/>
                  <a:gd name="connsiteY38" fmla="*/ 617974 h 1230923"/>
                  <a:gd name="connsiteX39" fmla="*/ 1230923 w 1994598"/>
                  <a:gd name="connsiteY39" fmla="*/ 673240 h 1230923"/>
                  <a:gd name="connsiteX40" fmla="*/ 1451987 w 1994598"/>
                  <a:gd name="connsiteY40" fmla="*/ 763675 h 1230923"/>
                  <a:gd name="connsiteX41" fmla="*/ 1602712 w 1994598"/>
                  <a:gd name="connsiteY41" fmla="*/ 773723 h 1230923"/>
                  <a:gd name="connsiteX42" fmla="*/ 1718268 w 1994598"/>
                  <a:gd name="connsiteY42" fmla="*/ 828989 h 1230923"/>
                  <a:gd name="connsiteX43" fmla="*/ 1884066 w 1994598"/>
                  <a:gd name="connsiteY43" fmla="*/ 944545 h 1230923"/>
                  <a:gd name="connsiteX44" fmla="*/ 1904163 w 1994598"/>
                  <a:gd name="connsiteY44" fmla="*/ 989763 h 1230923"/>
                  <a:gd name="connsiteX45" fmla="*/ 1828800 w 1994598"/>
                  <a:gd name="connsiteY45" fmla="*/ 944545 h 1230923"/>
                  <a:gd name="connsiteX46" fmla="*/ 1743389 w 1994598"/>
                  <a:gd name="connsiteY46" fmla="*/ 934497 h 1230923"/>
                  <a:gd name="connsiteX47" fmla="*/ 1748413 w 1994598"/>
                  <a:gd name="connsiteY47" fmla="*/ 1004835 h 1230923"/>
                  <a:gd name="connsiteX48" fmla="*/ 1843872 w 1994598"/>
                  <a:gd name="connsiteY48" fmla="*/ 1170633 h 1230923"/>
                  <a:gd name="connsiteX49" fmla="*/ 1919235 w 1994598"/>
                  <a:gd name="connsiteY49" fmla="*/ 1230923 h 1230923"/>
                  <a:gd name="connsiteX50" fmla="*/ 1959428 w 1994598"/>
                  <a:gd name="connsiteY50" fmla="*/ 1100295 h 1230923"/>
                  <a:gd name="connsiteX51" fmla="*/ 1994598 w 1994598"/>
                  <a:gd name="connsiteY51" fmla="*/ 889279 h 1230923"/>
                  <a:gd name="connsiteX52" fmla="*/ 1944356 w 1994598"/>
                  <a:gd name="connsiteY52" fmla="*/ 668215 h 1230923"/>
                  <a:gd name="connsiteX53" fmla="*/ 1858945 w 1994598"/>
                  <a:gd name="connsiteY53" fmla="*/ 557684 h 1230923"/>
                  <a:gd name="connsiteX54" fmla="*/ 1778558 w 1994598"/>
                  <a:gd name="connsiteY54" fmla="*/ 457200 h 1230923"/>
                  <a:gd name="connsiteX55" fmla="*/ 1868993 w 1994598"/>
                  <a:gd name="connsiteY55" fmla="*/ 462224 h 1230923"/>
                  <a:gd name="connsiteX56" fmla="*/ 1723292 w 1994598"/>
                  <a:gd name="connsiteY56" fmla="*/ 291402 h 1230923"/>
                  <a:gd name="connsiteX57" fmla="*/ 1632857 w 1994598"/>
                  <a:gd name="connsiteY57" fmla="*/ 180870 h 1230923"/>
                  <a:gd name="connsiteX58" fmla="*/ 1552470 w 1994598"/>
                  <a:gd name="connsiteY58" fmla="*/ 100484 h 1230923"/>
                  <a:gd name="connsiteX59" fmla="*/ 1391697 w 1994598"/>
                  <a:gd name="connsiteY59" fmla="*/ 45218 h 1230923"/>
                  <a:gd name="connsiteX60" fmla="*/ 1271116 w 1994598"/>
                  <a:gd name="connsiteY60" fmla="*/ 0 h 1230923"/>
                  <a:gd name="connsiteX61" fmla="*/ 1135464 w 1994598"/>
                  <a:gd name="connsiteY61" fmla="*/ 10048 h 1230923"/>
                  <a:gd name="connsiteX62" fmla="*/ 979714 w 1994598"/>
                  <a:gd name="connsiteY62" fmla="*/ 70339 h 1230923"/>
                  <a:gd name="connsiteX63" fmla="*/ 944545 w 1994598"/>
                  <a:gd name="connsiteY63" fmla="*/ 130629 h 1230923"/>
                  <a:gd name="connsiteX64" fmla="*/ 849086 w 1994598"/>
                  <a:gd name="connsiteY64" fmla="*/ 90435 h 1230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1994598" h="1230923">
                    <a:moveTo>
                      <a:pt x="849086" y="90435"/>
                    </a:moveTo>
                    <a:lnTo>
                      <a:pt x="602901" y="90435"/>
                    </a:lnTo>
                    <a:lnTo>
                      <a:pt x="547635" y="110532"/>
                    </a:lnTo>
                    <a:lnTo>
                      <a:pt x="401934" y="155750"/>
                    </a:lnTo>
                    <a:lnTo>
                      <a:pt x="321547" y="221064"/>
                    </a:lnTo>
                    <a:lnTo>
                      <a:pt x="301450" y="266281"/>
                    </a:lnTo>
                    <a:lnTo>
                      <a:pt x="256233" y="281354"/>
                    </a:lnTo>
                    <a:lnTo>
                      <a:pt x="216039" y="316523"/>
                    </a:lnTo>
                    <a:lnTo>
                      <a:pt x="110532" y="437103"/>
                    </a:lnTo>
                    <a:lnTo>
                      <a:pt x="40193" y="537587"/>
                    </a:lnTo>
                    <a:lnTo>
                      <a:pt x="25121" y="658167"/>
                    </a:lnTo>
                    <a:lnTo>
                      <a:pt x="15072" y="718457"/>
                    </a:lnTo>
                    <a:lnTo>
                      <a:pt x="0" y="773723"/>
                    </a:lnTo>
                    <a:lnTo>
                      <a:pt x="5024" y="874207"/>
                    </a:lnTo>
                    <a:lnTo>
                      <a:pt x="20097" y="924448"/>
                    </a:lnTo>
                    <a:lnTo>
                      <a:pt x="30145" y="969666"/>
                    </a:lnTo>
                    <a:lnTo>
                      <a:pt x="70338" y="999811"/>
                    </a:lnTo>
                    <a:lnTo>
                      <a:pt x="105508" y="1009859"/>
                    </a:lnTo>
                    <a:lnTo>
                      <a:pt x="145701" y="1009859"/>
                    </a:lnTo>
                    <a:lnTo>
                      <a:pt x="190919" y="959618"/>
                    </a:lnTo>
                    <a:lnTo>
                      <a:pt x="236136" y="899328"/>
                    </a:lnTo>
                    <a:lnTo>
                      <a:pt x="311499" y="859134"/>
                    </a:lnTo>
                    <a:lnTo>
                      <a:pt x="311499" y="894303"/>
                    </a:lnTo>
                    <a:lnTo>
                      <a:pt x="301450" y="994787"/>
                    </a:lnTo>
                    <a:lnTo>
                      <a:pt x="306475" y="1070150"/>
                    </a:lnTo>
                    <a:lnTo>
                      <a:pt x="331595" y="989763"/>
                    </a:lnTo>
                    <a:lnTo>
                      <a:pt x="406958" y="909376"/>
                    </a:lnTo>
                    <a:lnTo>
                      <a:pt x="452176" y="834013"/>
                    </a:lnTo>
                    <a:lnTo>
                      <a:pt x="582804" y="763675"/>
                    </a:lnTo>
                    <a:lnTo>
                      <a:pt x="708409" y="663191"/>
                    </a:lnTo>
                    <a:lnTo>
                      <a:pt x="808892" y="557684"/>
                    </a:lnTo>
                    <a:lnTo>
                      <a:pt x="828989" y="386862"/>
                    </a:lnTo>
                    <a:lnTo>
                      <a:pt x="874206" y="261257"/>
                    </a:lnTo>
                    <a:lnTo>
                      <a:pt x="874206" y="205991"/>
                    </a:lnTo>
                    <a:lnTo>
                      <a:pt x="929472" y="271306"/>
                    </a:lnTo>
                    <a:lnTo>
                      <a:pt x="929472" y="346668"/>
                    </a:lnTo>
                    <a:lnTo>
                      <a:pt x="979714" y="442128"/>
                    </a:lnTo>
                    <a:lnTo>
                      <a:pt x="1060101" y="552659"/>
                    </a:lnTo>
                    <a:lnTo>
                      <a:pt x="1145512" y="617974"/>
                    </a:lnTo>
                    <a:lnTo>
                      <a:pt x="1230923" y="673240"/>
                    </a:lnTo>
                    <a:lnTo>
                      <a:pt x="1451987" y="763675"/>
                    </a:lnTo>
                    <a:lnTo>
                      <a:pt x="1602712" y="773723"/>
                    </a:lnTo>
                    <a:lnTo>
                      <a:pt x="1718268" y="828989"/>
                    </a:lnTo>
                    <a:lnTo>
                      <a:pt x="1884066" y="944545"/>
                    </a:lnTo>
                    <a:lnTo>
                      <a:pt x="1904163" y="989763"/>
                    </a:lnTo>
                    <a:lnTo>
                      <a:pt x="1828800" y="944545"/>
                    </a:lnTo>
                    <a:lnTo>
                      <a:pt x="1743389" y="934497"/>
                    </a:lnTo>
                    <a:lnTo>
                      <a:pt x="1748413" y="1004835"/>
                    </a:lnTo>
                    <a:lnTo>
                      <a:pt x="1843872" y="1170633"/>
                    </a:lnTo>
                    <a:lnTo>
                      <a:pt x="1919235" y="1230923"/>
                    </a:lnTo>
                    <a:lnTo>
                      <a:pt x="1959428" y="1100295"/>
                    </a:lnTo>
                    <a:lnTo>
                      <a:pt x="1994598" y="889279"/>
                    </a:lnTo>
                    <a:lnTo>
                      <a:pt x="1944356" y="668215"/>
                    </a:lnTo>
                    <a:lnTo>
                      <a:pt x="1858945" y="557684"/>
                    </a:lnTo>
                    <a:lnTo>
                      <a:pt x="1778558" y="457200"/>
                    </a:lnTo>
                    <a:lnTo>
                      <a:pt x="1868993" y="462224"/>
                    </a:lnTo>
                    <a:lnTo>
                      <a:pt x="1723292" y="291402"/>
                    </a:lnTo>
                    <a:lnTo>
                      <a:pt x="1632857" y="180870"/>
                    </a:lnTo>
                    <a:lnTo>
                      <a:pt x="1552470" y="100484"/>
                    </a:lnTo>
                    <a:lnTo>
                      <a:pt x="1391697" y="45218"/>
                    </a:lnTo>
                    <a:lnTo>
                      <a:pt x="1271116" y="0"/>
                    </a:lnTo>
                    <a:lnTo>
                      <a:pt x="1135464" y="10048"/>
                    </a:lnTo>
                    <a:lnTo>
                      <a:pt x="979714" y="70339"/>
                    </a:lnTo>
                    <a:lnTo>
                      <a:pt x="944545" y="130629"/>
                    </a:lnTo>
                    <a:lnTo>
                      <a:pt x="849086" y="90435"/>
                    </a:lnTo>
                    <a:close/>
                  </a:path>
                </a:pathLst>
              </a:custGeom>
              <a:solidFill>
                <a:srgbClr val="D6A300"/>
              </a:solidFill>
              <a:ln>
                <a:solidFill>
                  <a:srgbClr val="D6A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reeform 32"/>
              <p:cNvSpPr/>
              <p:nvPr/>
            </p:nvSpPr>
            <p:spPr>
              <a:xfrm>
                <a:off x="3908809" y="170822"/>
                <a:ext cx="748602" cy="703385"/>
              </a:xfrm>
              <a:custGeom>
                <a:avLst/>
                <a:gdLst>
                  <a:gd name="connsiteX0" fmla="*/ 748602 w 748602"/>
                  <a:gd name="connsiteY0" fmla="*/ 35169 h 703385"/>
                  <a:gd name="connsiteX1" fmla="*/ 653143 w 748602"/>
                  <a:gd name="connsiteY1" fmla="*/ 0 h 703385"/>
                  <a:gd name="connsiteX2" fmla="*/ 502417 w 748602"/>
                  <a:gd name="connsiteY2" fmla="*/ 10048 h 703385"/>
                  <a:gd name="connsiteX3" fmla="*/ 422031 w 748602"/>
                  <a:gd name="connsiteY3" fmla="*/ 75363 h 703385"/>
                  <a:gd name="connsiteX4" fmla="*/ 326571 w 748602"/>
                  <a:gd name="connsiteY4" fmla="*/ 150725 h 703385"/>
                  <a:gd name="connsiteX5" fmla="*/ 221064 w 748602"/>
                  <a:gd name="connsiteY5" fmla="*/ 165798 h 703385"/>
                  <a:gd name="connsiteX6" fmla="*/ 110532 w 748602"/>
                  <a:gd name="connsiteY6" fmla="*/ 291402 h 703385"/>
                  <a:gd name="connsiteX7" fmla="*/ 35169 w 748602"/>
                  <a:gd name="connsiteY7" fmla="*/ 376813 h 703385"/>
                  <a:gd name="connsiteX8" fmla="*/ 15072 w 748602"/>
                  <a:gd name="connsiteY8" fmla="*/ 602901 h 703385"/>
                  <a:gd name="connsiteX9" fmla="*/ 0 w 748602"/>
                  <a:gd name="connsiteY9" fmla="*/ 703385 h 703385"/>
                  <a:gd name="connsiteX10" fmla="*/ 65314 w 748602"/>
                  <a:gd name="connsiteY10" fmla="*/ 617974 h 703385"/>
                  <a:gd name="connsiteX11" fmla="*/ 155749 w 748602"/>
                  <a:gd name="connsiteY11" fmla="*/ 422031 h 703385"/>
                  <a:gd name="connsiteX12" fmla="*/ 246184 w 748602"/>
                  <a:gd name="connsiteY12" fmla="*/ 427055 h 703385"/>
                  <a:gd name="connsiteX13" fmla="*/ 246184 w 748602"/>
                  <a:gd name="connsiteY13" fmla="*/ 477297 h 703385"/>
                  <a:gd name="connsiteX14" fmla="*/ 396910 w 748602"/>
                  <a:gd name="connsiteY14" fmla="*/ 366765 h 703385"/>
                  <a:gd name="connsiteX15" fmla="*/ 537587 w 748602"/>
                  <a:gd name="connsiteY15" fmla="*/ 165798 h 703385"/>
                  <a:gd name="connsiteX16" fmla="*/ 748602 w 748602"/>
                  <a:gd name="connsiteY16" fmla="*/ 35169 h 703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48602" h="703385">
                    <a:moveTo>
                      <a:pt x="748602" y="35169"/>
                    </a:moveTo>
                    <a:lnTo>
                      <a:pt x="653143" y="0"/>
                    </a:lnTo>
                    <a:lnTo>
                      <a:pt x="502417" y="10048"/>
                    </a:lnTo>
                    <a:lnTo>
                      <a:pt x="422031" y="75363"/>
                    </a:lnTo>
                    <a:lnTo>
                      <a:pt x="326571" y="150725"/>
                    </a:lnTo>
                    <a:lnTo>
                      <a:pt x="221064" y="165798"/>
                    </a:lnTo>
                    <a:lnTo>
                      <a:pt x="110532" y="291402"/>
                    </a:lnTo>
                    <a:lnTo>
                      <a:pt x="35169" y="376813"/>
                    </a:lnTo>
                    <a:lnTo>
                      <a:pt x="15072" y="602901"/>
                    </a:lnTo>
                    <a:lnTo>
                      <a:pt x="0" y="703385"/>
                    </a:lnTo>
                    <a:lnTo>
                      <a:pt x="65314" y="617974"/>
                    </a:lnTo>
                    <a:lnTo>
                      <a:pt x="155749" y="422031"/>
                    </a:lnTo>
                    <a:lnTo>
                      <a:pt x="246184" y="427055"/>
                    </a:lnTo>
                    <a:lnTo>
                      <a:pt x="246184" y="477297"/>
                    </a:lnTo>
                    <a:lnTo>
                      <a:pt x="396910" y="366765"/>
                    </a:lnTo>
                    <a:lnTo>
                      <a:pt x="537587" y="165798"/>
                    </a:lnTo>
                    <a:lnTo>
                      <a:pt x="748602" y="35169"/>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Freeform 33"/>
              <p:cNvSpPr/>
              <p:nvPr/>
            </p:nvSpPr>
            <p:spPr>
              <a:xfrm>
                <a:off x="4722725" y="115556"/>
                <a:ext cx="859134" cy="723481"/>
              </a:xfrm>
              <a:custGeom>
                <a:avLst/>
                <a:gdLst>
                  <a:gd name="connsiteX0" fmla="*/ 0 w 859134"/>
                  <a:gd name="connsiteY0" fmla="*/ 120580 h 723481"/>
                  <a:gd name="connsiteX1" fmla="*/ 135653 w 859134"/>
                  <a:gd name="connsiteY1" fmla="*/ 15073 h 723481"/>
                  <a:gd name="connsiteX2" fmla="*/ 256233 w 859134"/>
                  <a:gd name="connsiteY2" fmla="*/ 0 h 723481"/>
                  <a:gd name="connsiteX3" fmla="*/ 331596 w 859134"/>
                  <a:gd name="connsiteY3" fmla="*/ 15073 h 723481"/>
                  <a:gd name="connsiteX4" fmla="*/ 427055 w 859134"/>
                  <a:gd name="connsiteY4" fmla="*/ 40193 h 723481"/>
                  <a:gd name="connsiteX5" fmla="*/ 502418 w 859134"/>
                  <a:gd name="connsiteY5" fmla="*/ 85411 h 723481"/>
                  <a:gd name="connsiteX6" fmla="*/ 592853 w 859134"/>
                  <a:gd name="connsiteY6" fmla="*/ 190919 h 723481"/>
                  <a:gd name="connsiteX7" fmla="*/ 713433 w 859134"/>
                  <a:gd name="connsiteY7" fmla="*/ 241160 h 723481"/>
                  <a:gd name="connsiteX8" fmla="*/ 688312 w 859134"/>
                  <a:gd name="connsiteY8" fmla="*/ 251209 h 723481"/>
                  <a:gd name="connsiteX9" fmla="*/ 703385 w 859134"/>
                  <a:gd name="connsiteY9" fmla="*/ 341644 h 723481"/>
                  <a:gd name="connsiteX10" fmla="*/ 803868 w 859134"/>
                  <a:gd name="connsiteY10" fmla="*/ 497393 h 723481"/>
                  <a:gd name="connsiteX11" fmla="*/ 768699 w 859134"/>
                  <a:gd name="connsiteY11" fmla="*/ 527539 h 723481"/>
                  <a:gd name="connsiteX12" fmla="*/ 798844 w 859134"/>
                  <a:gd name="connsiteY12" fmla="*/ 643095 h 723481"/>
                  <a:gd name="connsiteX13" fmla="*/ 859134 w 859134"/>
                  <a:gd name="connsiteY13" fmla="*/ 723481 h 723481"/>
                  <a:gd name="connsiteX14" fmla="*/ 783772 w 859134"/>
                  <a:gd name="connsiteY14" fmla="*/ 668215 h 723481"/>
                  <a:gd name="connsiteX15" fmla="*/ 703385 w 859134"/>
                  <a:gd name="connsiteY15" fmla="*/ 592853 h 723481"/>
                  <a:gd name="connsiteX16" fmla="*/ 567732 w 859134"/>
                  <a:gd name="connsiteY16" fmla="*/ 622998 h 723481"/>
                  <a:gd name="connsiteX17" fmla="*/ 427055 w 859134"/>
                  <a:gd name="connsiteY17" fmla="*/ 577780 h 723481"/>
                  <a:gd name="connsiteX18" fmla="*/ 291402 w 859134"/>
                  <a:gd name="connsiteY18" fmla="*/ 442128 h 723481"/>
                  <a:gd name="connsiteX19" fmla="*/ 442128 w 859134"/>
                  <a:gd name="connsiteY19" fmla="*/ 482321 h 723481"/>
                  <a:gd name="connsiteX20" fmla="*/ 442128 w 859134"/>
                  <a:gd name="connsiteY20" fmla="*/ 411982 h 723481"/>
                  <a:gd name="connsiteX21" fmla="*/ 351693 w 859134"/>
                  <a:gd name="connsiteY21" fmla="*/ 306475 h 723481"/>
                  <a:gd name="connsiteX22" fmla="*/ 226088 w 859134"/>
                  <a:gd name="connsiteY22" fmla="*/ 241160 h 723481"/>
                  <a:gd name="connsiteX23" fmla="*/ 55266 w 859134"/>
                  <a:gd name="connsiteY23" fmla="*/ 165798 h 723481"/>
                  <a:gd name="connsiteX24" fmla="*/ 0 w 859134"/>
                  <a:gd name="connsiteY24" fmla="*/ 120580 h 723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59134" h="723481">
                    <a:moveTo>
                      <a:pt x="0" y="120580"/>
                    </a:moveTo>
                    <a:lnTo>
                      <a:pt x="135653" y="15073"/>
                    </a:lnTo>
                    <a:lnTo>
                      <a:pt x="256233" y="0"/>
                    </a:lnTo>
                    <a:lnTo>
                      <a:pt x="331596" y="15073"/>
                    </a:lnTo>
                    <a:lnTo>
                      <a:pt x="427055" y="40193"/>
                    </a:lnTo>
                    <a:lnTo>
                      <a:pt x="502418" y="85411"/>
                    </a:lnTo>
                    <a:lnTo>
                      <a:pt x="592853" y="190919"/>
                    </a:lnTo>
                    <a:lnTo>
                      <a:pt x="713433" y="241160"/>
                    </a:lnTo>
                    <a:lnTo>
                      <a:pt x="688312" y="251209"/>
                    </a:lnTo>
                    <a:lnTo>
                      <a:pt x="703385" y="341644"/>
                    </a:lnTo>
                    <a:lnTo>
                      <a:pt x="803868" y="497393"/>
                    </a:lnTo>
                    <a:lnTo>
                      <a:pt x="768699" y="527539"/>
                    </a:lnTo>
                    <a:lnTo>
                      <a:pt x="798844" y="643095"/>
                    </a:lnTo>
                    <a:lnTo>
                      <a:pt x="859134" y="723481"/>
                    </a:lnTo>
                    <a:lnTo>
                      <a:pt x="783772" y="668215"/>
                    </a:lnTo>
                    <a:lnTo>
                      <a:pt x="703385" y="592853"/>
                    </a:lnTo>
                    <a:lnTo>
                      <a:pt x="567732" y="622998"/>
                    </a:lnTo>
                    <a:lnTo>
                      <a:pt x="427055" y="577780"/>
                    </a:lnTo>
                    <a:lnTo>
                      <a:pt x="291402" y="442128"/>
                    </a:lnTo>
                    <a:lnTo>
                      <a:pt x="442128" y="482321"/>
                    </a:lnTo>
                    <a:lnTo>
                      <a:pt x="442128" y="411982"/>
                    </a:lnTo>
                    <a:lnTo>
                      <a:pt x="351693" y="306475"/>
                    </a:lnTo>
                    <a:lnTo>
                      <a:pt x="226088" y="241160"/>
                    </a:lnTo>
                    <a:lnTo>
                      <a:pt x="55266" y="165798"/>
                    </a:lnTo>
                    <a:lnTo>
                      <a:pt x="0" y="120580"/>
                    </a:lnTo>
                    <a:close/>
                  </a:path>
                </a:pathLst>
              </a:custGeom>
              <a:solidFill>
                <a:srgbClr val="E6AF00"/>
              </a:solidFill>
              <a:ln>
                <a:solidFill>
                  <a:srgbClr val="E6A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96" name="Picture 9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939" y="2455560"/>
            <a:ext cx="3518477" cy="6543353"/>
          </a:xfrm>
          <a:prstGeom prst="rect">
            <a:avLst/>
          </a:prstGeom>
        </p:spPr>
      </p:pic>
      <p:sp>
        <p:nvSpPr>
          <p:cNvPr id="98" name="Rounded Rectangular Callout 97"/>
          <p:cNvSpPr/>
          <p:nvPr/>
        </p:nvSpPr>
        <p:spPr>
          <a:xfrm>
            <a:off x="4196680" y="1873801"/>
            <a:ext cx="2804627" cy="1375783"/>
          </a:xfrm>
          <a:prstGeom prst="wedgeRoundRectCallout">
            <a:avLst>
              <a:gd name="adj1" fmla="val -80409"/>
              <a:gd name="adj2" fmla="val 128243"/>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Arial" panose="020B0604020202020204" pitchFamily="34" charset="0"/>
                <a:cs typeface="Arial" panose="020B0604020202020204" pitchFamily="34" charset="0"/>
              </a:rPr>
              <a:t> </a:t>
            </a:r>
            <a:r>
              <a:rPr lang="en-GB" sz="2000" b="1" dirty="0" smtClean="0">
                <a:solidFill>
                  <a:schemeClr val="tx1"/>
                </a:solidFill>
                <a:latin typeface="Arial" panose="020B0604020202020204" pitchFamily="34" charset="0"/>
                <a:cs typeface="Arial" panose="020B0604020202020204" pitchFamily="34" charset="0"/>
              </a:rPr>
              <a:t>Well done.</a:t>
            </a:r>
          </a:p>
          <a:p>
            <a:pPr algn="ctr"/>
            <a:r>
              <a:rPr lang="en-GB" sz="2000" b="1" dirty="0" smtClean="0">
                <a:solidFill>
                  <a:schemeClr val="tx1"/>
                </a:solidFill>
                <a:latin typeface="Arial" panose="020B0604020202020204" pitchFamily="34" charset="0"/>
                <a:cs typeface="Arial" panose="020B0604020202020204" pitchFamily="34" charset="0"/>
              </a:rPr>
              <a:t>How did you work that out?</a:t>
            </a:r>
          </a:p>
        </p:txBody>
      </p:sp>
      <p:sp>
        <p:nvSpPr>
          <p:cNvPr id="100" name="Rounded Rectangular Callout 99"/>
          <p:cNvSpPr/>
          <p:nvPr/>
        </p:nvSpPr>
        <p:spPr>
          <a:xfrm>
            <a:off x="5472929" y="4382066"/>
            <a:ext cx="2804627" cy="1375783"/>
          </a:xfrm>
          <a:prstGeom prst="wedgeRoundRectCallout">
            <a:avLst>
              <a:gd name="adj1" fmla="val 88042"/>
              <a:gd name="adj2" fmla="val -24070"/>
              <a:gd name="adj3" fmla="val 16667"/>
            </a:avLst>
          </a:prstGeom>
          <a:solidFill>
            <a:srgbClr val="D6AF36"/>
          </a:solidFill>
          <a:ln>
            <a:solidFill>
              <a:srgbClr val="CA0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solidFill>
                <a:latin typeface="Arial" panose="020B0604020202020204" pitchFamily="34" charset="0"/>
                <a:cs typeface="Arial" panose="020B0604020202020204" pitchFamily="34" charset="0"/>
              </a:rPr>
              <a:t>How many of the other questions can you get correct</a:t>
            </a:r>
            <a:r>
              <a:rPr lang="en-GB" sz="2000" b="1" dirty="0">
                <a:solidFill>
                  <a:schemeClr val="tx1"/>
                </a:solidFill>
                <a:latin typeface="Arial" panose="020B0604020202020204" pitchFamily="34" charset="0"/>
                <a:cs typeface="Arial" panose="020B0604020202020204" pitchFamily="34" charset="0"/>
              </a:rPr>
              <a:t>?</a:t>
            </a:r>
            <a:endParaRPr lang="en-GB" sz="2000" b="1" dirty="0" smtClean="0">
              <a:solidFill>
                <a:schemeClr val="tx1"/>
              </a:solidFill>
              <a:latin typeface="Arial" panose="020B0604020202020204" pitchFamily="34" charset="0"/>
              <a:cs typeface="Arial" panose="020B0604020202020204" pitchFamily="34" charset="0"/>
            </a:endParaRPr>
          </a:p>
        </p:txBody>
      </p:sp>
      <p:sp>
        <p:nvSpPr>
          <p:cNvPr id="2" name="Rectangle 1">
            <a:hlinkClick r:id="rId3" action="ppaction://hlinksldjump"/>
          </p:cNvPr>
          <p:cNvSpPr/>
          <p:nvPr/>
        </p:nvSpPr>
        <p:spPr>
          <a:xfrm>
            <a:off x="-171450" y="-171450"/>
            <a:ext cx="13144952" cy="9925050"/>
          </a:xfrm>
          <a:prstGeom prst="rect">
            <a:avLst/>
          </a:prstGeom>
          <a:solidFill>
            <a:srgbClr val="E7F0F9">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hlinkClick r:id="rId4" action="ppaction://hlinksldjump"/>
          </p:cNvPr>
          <p:cNvPicPr>
            <a:picLocks noChangeAspect="1"/>
          </p:cNvPicPr>
          <p:nvPr/>
        </p:nvPicPr>
        <p:blipFill rotWithShape="1">
          <a:blip r:embed="rId5"/>
          <a:srcRect l="33456" t="24479" r="17789" b="10937"/>
          <a:stretch/>
        </p:blipFill>
        <p:spPr>
          <a:xfrm>
            <a:off x="9677399" y="8439150"/>
            <a:ext cx="1440000" cy="1072432"/>
          </a:xfrm>
          <a:prstGeom prst="rect">
            <a:avLst/>
          </a:prstGeom>
        </p:spPr>
      </p:pic>
      <p:pic>
        <p:nvPicPr>
          <p:cNvPr id="4" name="Picture 3">
            <a:hlinkClick r:id="rId6" action="ppaction://hlinksldjump"/>
          </p:cNvPr>
          <p:cNvPicPr>
            <a:picLocks noChangeAspect="1"/>
          </p:cNvPicPr>
          <p:nvPr/>
        </p:nvPicPr>
        <p:blipFill rotWithShape="1">
          <a:blip r:embed="rId7"/>
          <a:srcRect l="33602" t="28385" r="17497" b="10937"/>
          <a:stretch/>
        </p:blipFill>
        <p:spPr>
          <a:xfrm>
            <a:off x="11258549" y="8507031"/>
            <a:ext cx="1440000" cy="1004551"/>
          </a:xfrm>
          <a:prstGeom prst="rect">
            <a:avLst/>
          </a:prstGeom>
        </p:spPr>
      </p:pic>
    </p:spTree>
    <p:extLst>
      <p:ext uri="{BB962C8B-B14F-4D97-AF65-F5344CB8AC3E}">
        <p14:creationId xmlns:p14="http://schemas.microsoft.com/office/powerpoint/2010/main" val="1572353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The Priory City of Lincoln Academy -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499" y="-1"/>
            <a:ext cx="14516100" cy="966227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750" y="4266225"/>
            <a:ext cx="3115112" cy="5793211"/>
          </a:xfrm>
          <a:prstGeom prst="rect">
            <a:avLst/>
          </a:prstGeom>
        </p:spPr>
      </p:pic>
      <p:sp>
        <p:nvSpPr>
          <p:cNvPr id="537" name="TextBox 536"/>
          <p:cNvSpPr txBox="1"/>
          <p:nvPr/>
        </p:nvSpPr>
        <p:spPr>
          <a:xfrm>
            <a:off x="3900156" y="4831138"/>
            <a:ext cx="2262955" cy="1861006"/>
          </a:xfrm>
          <a:prstGeom prst="wedgeEllipseCallout">
            <a:avLst>
              <a:gd name="adj1" fmla="val -99089"/>
              <a:gd name="adj2" fmla="val 16778"/>
            </a:avLst>
          </a:prstGeom>
          <a:solidFill>
            <a:srgbClr val="D6AF36"/>
          </a:solidFill>
          <a:ln>
            <a:solidFill>
              <a:srgbClr val="CA0D11"/>
            </a:solidFill>
          </a:ln>
        </p:spPr>
        <p:txBody>
          <a:bodyPr wrap="square" rtlCol="0">
            <a:spAutoFit/>
          </a:bodyPr>
          <a:lstStyle/>
          <a:p>
            <a:pPr algn="ctr"/>
            <a:r>
              <a:rPr lang="en-GB" sz="2000" dirty="0" smtClean="0"/>
              <a:t>Please press your ‘Enter’ key to end your tour.</a:t>
            </a:r>
            <a:endParaRPr lang="en-GB" sz="2000" dirty="0"/>
          </a:p>
        </p:txBody>
      </p:sp>
      <p:sp>
        <p:nvSpPr>
          <p:cNvPr id="414" name="TextBox 413"/>
          <p:cNvSpPr txBox="1"/>
          <p:nvPr/>
        </p:nvSpPr>
        <p:spPr>
          <a:xfrm>
            <a:off x="3047203" y="2506827"/>
            <a:ext cx="3735200" cy="2293799"/>
          </a:xfrm>
          <a:prstGeom prst="wedgeEllipseCallout">
            <a:avLst>
              <a:gd name="adj1" fmla="val -54145"/>
              <a:gd name="adj2" fmla="val 99785"/>
            </a:avLst>
          </a:prstGeom>
          <a:solidFill>
            <a:srgbClr val="D6AF36"/>
          </a:solidFill>
          <a:ln>
            <a:solidFill>
              <a:srgbClr val="CA0D11"/>
            </a:solidFill>
          </a:ln>
        </p:spPr>
        <p:txBody>
          <a:bodyPr wrap="square" rtlCol="0">
            <a:spAutoFit/>
          </a:bodyPr>
          <a:lstStyle/>
          <a:p>
            <a:pPr algn="ctr"/>
            <a:r>
              <a:rPr lang="en-GB" sz="2000" dirty="0" smtClean="0"/>
              <a:t>Good bye for now.</a:t>
            </a:r>
          </a:p>
          <a:p>
            <a:pPr algn="ctr"/>
            <a:endParaRPr lang="en-GB" sz="2000" dirty="0"/>
          </a:p>
          <a:p>
            <a:pPr algn="ctr"/>
            <a:r>
              <a:rPr lang="en-GB" sz="2000" dirty="0" smtClean="0"/>
              <a:t>We look forward to welcoming you to The Priory Lincoln Academy.</a:t>
            </a:r>
            <a:endParaRPr lang="en-GB" sz="2000" dirty="0"/>
          </a:p>
        </p:txBody>
      </p:sp>
    </p:spTree>
    <p:extLst>
      <p:ext uri="{BB962C8B-B14F-4D97-AF65-F5344CB8AC3E}">
        <p14:creationId xmlns:p14="http://schemas.microsoft.com/office/powerpoint/2010/main" val="3933757754"/>
      </p:ext>
    </p:extLst>
  </p:cSld>
  <p:clrMapOvr>
    <a:masterClrMapping/>
  </p:clrMapOvr>
  <mc:AlternateContent xmlns:mc="http://schemas.openxmlformats.org/markup-compatibility/2006">
    <mc:Choice xmlns:p14="http://schemas.microsoft.com/office/powerpoint/2010/main" Requires="p14">
      <p:transition spd="slow" p14:dur="1500" advClick="0" advTm="1000">
        <p:pull dir="r"/>
      </p:transition>
    </mc:Choice>
    <mc:Fallback>
      <p:transition spd="slow" advClick="0" advTm="1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0" presetClass="entr" presetSubtype="0" fill="hold" grpId="0" nodeType="withEffect">
                                  <p:stCondLst>
                                    <p:cond delay="250"/>
                                  </p:stCondLst>
                                  <p:childTnLst>
                                    <p:set>
                                      <p:cBhvr>
                                        <p:cTn id="8" dur="1" fill="hold">
                                          <p:stCondLst>
                                            <p:cond delay="0"/>
                                          </p:stCondLst>
                                        </p:cTn>
                                        <p:tgtEl>
                                          <p:spTgt spid="414"/>
                                        </p:tgtEl>
                                        <p:attrNameLst>
                                          <p:attrName>style.visibility</p:attrName>
                                        </p:attrNameLst>
                                      </p:cBhvr>
                                      <p:to>
                                        <p:strVal val="visible"/>
                                      </p:to>
                                    </p:set>
                                    <p:animEffect transition="in" filter="fade">
                                      <p:cBhvr>
                                        <p:cTn id="9" dur="500"/>
                                        <p:tgtEl>
                                          <p:spTgt spid="414"/>
                                        </p:tgtEl>
                                      </p:cBhvr>
                                    </p:animEffect>
                                  </p:childTnLst>
                                </p:cTn>
                              </p:par>
                            </p:childTnLst>
                          </p:cTn>
                        </p:par>
                        <p:par>
                          <p:cTn id="10" fill="hold">
                            <p:stCondLst>
                              <p:cond delay="750"/>
                            </p:stCondLst>
                            <p:childTnLst>
                              <p:par>
                                <p:cTn id="11" presetID="10" presetClass="exit" presetSubtype="0" fill="hold" grpId="1" nodeType="afterEffect">
                                  <p:stCondLst>
                                    <p:cond delay="6000"/>
                                  </p:stCondLst>
                                  <p:childTnLst>
                                    <p:animEffect transition="out" filter="fade">
                                      <p:cBhvr>
                                        <p:cTn id="12" dur="500"/>
                                        <p:tgtEl>
                                          <p:spTgt spid="414"/>
                                        </p:tgtEl>
                                      </p:cBhvr>
                                    </p:animEffect>
                                    <p:set>
                                      <p:cBhvr>
                                        <p:cTn id="13" dur="1" fill="hold">
                                          <p:stCondLst>
                                            <p:cond delay="499"/>
                                          </p:stCondLst>
                                        </p:cTn>
                                        <p:tgtEl>
                                          <p:spTgt spid="414"/>
                                        </p:tgtEl>
                                        <p:attrNameLst>
                                          <p:attrName>style.visibility</p:attrName>
                                        </p:attrNameLst>
                                      </p:cBhvr>
                                      <p:to>
                                        <p:strVal val="hidden"/>
                                      </p:to>
                                    </p:set>
                                  </p:childTnLst>
                                </p:cTn>
                              </p:par>
                              <p:par>
                                <p:cTn id="14" presetID="10" presetClass="entr" presetSubtype="0" fill="hold" grpId="0" nodeType="withEffect">
                                  <p:stCondLst>
                                    <p:cond delay="4750"/>
                                  </p:stCondLst>
                                  <p:childTnLst>
                                    <p:set>
                                      <p:cBhvr>
                                        <p:cTn id="15" dur="1" fill="hold">
                                          <p:stCondLst>
                                            <p:cond delay="0"/>
                                          </p:stCondLst>
                                        </p:cTn>
                                        <p:tgtEl>
                                          <p:spTgt spid="537"/>
                                        </p:tgtEl>
                                        <p:attrNameLst>
                                          <p:attrName>style.visibility</p:attrName>
                                        </p:attrNameLst>
                                      </p:cBhvr>
                                      <p:to>
                                        <p:strVal val="visible"/>
                                      </p:to>
                                    </p:set>
                                    <p:animEffect transition="in" filter="fade">
                                      <p:cBhvr>
                                        <p:cTn id="16" dur="500"/>
                                        <p:tgtEl>
                                          <p:spTgt spid="537"/>
                                        </p:tgtEl>
                                      </p:cBhvr>
                                    </p:animEffect>
                                  </p:childTnLst>
                                </p:cTn>
                              </p:par>
                            </p:childTnLst>
                          </p:cTn>
                        </p:par>
                        <p:par>
                          <p:cTn id="17" fill="hold">
                            <p:stCondLst>
                              <p:cond delay="7250"/>
                            </p:stCondLst>
                            <p:childTnLst>
                              <p:par>
                                <p:cTn id="18" presetID="10" presetClass="exit" presetSubtype="0" fill="hold" grpId="1" nodeType="afterEffect">
                                  <p:stCondLst>
                                    <p:cond delay="2750"/>
                                  </p:stCondLst>
                                  <p:childTnLst>
                                    <p:animEffect transition="out" filter="fade">
                                      <p:cBhvr>
                                        <p:cTn id="19" dur="500"/>
                                        <p:tgtEl>
                                          <p:spTgt spid="537"/>
                                        </p:tgtEl>
                                      </p:cBhvr>
                                    </p:animEffect>
                                    <p:set>
                                      <p:cBhvr>
                                        <p:cTn id="20" dur="1" fill="hold">
                                          <p:stCondLst>
                                            <p:cond delay="499"/>
                                          </p:stCondLst>
                                        </p:cTn>
                                        <p:tgtEl>
                                          <p:spTgt spid="5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7" grpId="0" animBg="1"/>
      <p:bldP spid="537" grpId="1" animBg="1"/>
      <p:bldP spid="414" grpId="0" animBg="1"/>
      <p:bldP spid="414" grpId="1" animBg="1"/>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3071</TotalTime>
  <Words>4352</Words>
  <Application>Microsoft Office PowerPoint</Application>
  <PresentationFormat>A3 Paper (297x420 mm)</PresentationFormat>
  <Paragraphs>490</Paragraphs>
  <Slides>28</Slides>
  <Notes>0</Notes>
  <HiddenSlides>24</HiddenSlides>
  <MMClips>0</MMClips>
  <ScaleCrop>false</ScaleCrop>
  <HeadingPairs>
    <vt:vector size="8" baseType="variant">
      <vt:variant>
        <vt:lpstr>Fonts Used</vt:lpstr>
      </vt:variant>
      <vt:variant>
        <vt:i4>4</vt:i4>
      </vt:variant>
      <vt:variant>
        <vt:lpstr>Theme</vt:lpstr>
      </vt:variant>
      <vt:variant>
        <vt:i4>1</vt:i4>
      </vt:variant>
      <vt:variant>
        <vt:lpstr>Slide Titles</vt:lpstr>
      </vt:variant>
      <vt:variant>
        <vt:i4>28</vt:i4>
      </vt:variant>
      <vt:variant>
        <vt:lpstr>Custom Shows</vt:lpstr>
      </vt:variant>
      <vt:variant>
        <vt:i4>1</vt:i4>
      </vt:variant>
    </vt:vector>
  </HeadingPairs>
  <TitlesOfParts>
    <vt:vector size="34" baseType="lpstr">
      <vt:lpstr>Adobe Gothic Std B</vt:lpstr>
      <vt:lpstr>Arial</vt:lpstr>
      <vt:lpstr>Calibri</vt:lpstr>
      <vt:lpstr>Calibri Light</vt:lpstr>
      <vt:lpstr>Office Theme</vt:lpstr>
      <vt:lpstr>PowerPoint Presentation</vt:lpstr>
      <vt:lpstr>PowerPoint Presentation</vt:lpstr>
      <vt:lpstr>PowerPoint Presentation</vt:lpstr>
      <vt:lpstr>Art</vt:lpstr>
      <vt:lpstr>Break and Lunch time</vt:lpstr>
      <vt:lpstr>Design Technology – DT/Engineering</vt:lpstr>
      <vt:lpstr>Design Technology – Food</vt:lpstr>
      <vt:lpstr>English</vt:lpstr>
      <vt:lpstr>Humanities– Geography</vt:lpstr>
      <vt:lpstr>Humanities– History</vt:lpstr>
      <vt:lpstr>Humanities– World Views</vt:lpstr>
      <vt:lpstr>IT</vt:lpstr>
      <vt:lpstr>Learning  Support</vt:lpstr>
      <vt:lpstr>The Library</vt:lpstr>
      <vt:lpstr>Maths</vt:lpstr>
      <vt:lpstr>French</vt:lpstr>
      <vt:lpstr>PE</vt:lpstr>
      <vt:lpstr>Performing arts</vt:lpstr>
      <vt:lpstr>Post 16</vt:lpstr>
      <vt:lpstr>Language for Learning lessons</vt:lpstr>
      <vt:lpstr>Science</vt:lpstr>
      <vt:lpstr>PowerPoint Presentation</vt:lpstr>
      <vt:lpstr>PowerPoint Presentation</vt:lpstr>
      <vt:lpstr>PowerPoint Presentation</vt:lpstr>
      <vt:lpstr>Vocational</vt:lpstr>
      <vt:lpstr>PowerPoint Presentation</vt:lpstr>
      <vt:lpstr>PowerPoint Presentation</vt:lpstr>
      <vt:lpstr>PowerPoint Presentation</vt:lpstr>
      <vt:lpstr>Custom Show 1</vt:lpstr>
    </vt:vector>
  </TitlesOfParts>
  <Company>diakov.net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A Britt</dc:creator>
  <cp:lastModifiedBy>Miss A Britt</cp:lastModifiedBy>
  <cp:revision>147</cp:revision>
  <dcterms:created xsi:type="dcterms:W3CDTF">2020-05-12T11:50:44Z</dcterms:created>
  <dcterms:modified xsi:type="dcterms:W3CDTF">2020-06-05T12:57:07Z</dcterms:modified>
</cp:coreProperties>
</file>