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2"/>
  </p:notesMasterIdLst>
  <p:handoutMasterIdLst>
    <p:handoutMasterId r:id="rId23"/>
  </p:handoutMasterIdLst>
  <p:sldIdLst>
    <p:sldId id="319" r:id="rId2"/>
    <p:sldId id="334" r:id="rId3"/>
    <p:sldId id="349" r:id="rId4"/>
    <p:sldId id="346" r:id="rId5"/>
    <p:sldId id="348" r:id="rId6"/>
    <p:sldId id="335" r:id="rId7"/>
    <p:sldId id="343" r:id="rId8"/>
    <p:sldId id="350" r:id="rId9"/>
    <p:sldId id="340" r:id="rId10"/>
    <p:sldId id="341" r:id="rId11"/>
    <p:sldId id="336" r:id="rId12"/>
    <p:sldId id="345" r:id="rId13"/>
    <p:sldId id="337" r:id="rId14"/>
    <p:sldId id="338" r:id="rId15"/>
    <p:sldId id="339" r:id="rId16"/>
    <p:sldId id="342" r:id="rId17"/>
    <p:sldId id="344" r:id="rId18"/>
    <p:sldId id="347" r:id="rId19"/>
    <p:sldId id="351" r:id="rId20"/>
    <p:sldId id="352" r:id="rId21"/>
  </p:sldIdLst>
  <p:sldSz cx="9144000" cy="6858000" type="screen4x3"/>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8024" autoAdjust="0"/>
  </p:normalViewPr>
  <p:slideViewPr>
    <p:cSldViewPr>
      <p:cViewPr varScale="1">
        <p:scale>
          <a:sx n="59" d="100"/>
          <a:sy n="59" d="100"/>
        </p:scale>
        <p:origin x="1716"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dirty="0"/>
          </a:p>
        </p:txBody>
      </p:sp>
      <p:sp>
        <p:nvSpPr>
          <p:cNvPr id="3" name="Rectangle 3"/>
          <p:cNvSpPr>
            <a:spLocks noGrp="1"/>
          </p:cNvSpPr>
          <p:nvPr>
            <p:ph type="dt" sz="quarter" idx="1"/>
          </p:nvPr>
        </p:nvSpPr>
        <p:spPr>
          <a:xfrm>
            <a:off x="3884613" y="0"/>
            <a:ext cx="2971800" cy="457200"/>
          </a:xfrm>
          <a:prstGeom prst="rect">
            <a:avLst/>
          </a:prstGeom>
        </p:spPr>
        <p:txBody>
          <a:bodyPr vert="horz" rtlCol="0"/>
          <a:lstStyle>
            <a:lvl1pPr algn="r">
              <a:defRPr sz="1200"/>
            </a:lvl1pPr>
            <a:extLst/>
          </a:lstStyle>
          <a:p>
            <a:fld id="{68F88C59-319B-4332-9A1D-2A62CFCB00D8}" type="datetimeFigureOut">
              <a:rPr lang="en-US" smtClean="0"/>
              <a:pPr/>
              <a:t>12/7/2016</a:t>
            </a:fld>
            <a:endParaRPr lang="en-US" dirty="0"/>
          </a:p>
        </p:txBody>
      </p:sp>
      <p:sp>
        <p:nvSpPr>
          <p:cNvPr id="4" name="Rectangle 4"/>
          <p:cNvSpPr>
            <a:spLocks noGrp="1"/>
          </p:cNvSpPr>
          <p:nvPr>
            <p:ph type="ftr" sz="quarter" idx="2"/>
          </p:nvPr>
        </p:nvSpPr>
        <p:spPr>
          <a:xfrm>
            <a:off x="0" y="8685213"/>
            <a:ext cx="2971800" cy="457200"/>
          </a:xfrm>
          <a:prstGeom prst="rect">
            <a:avLst/>
          </a:prstGeom>
        </p:spPr>
        <p:txBody>
          <a:bodyPr vert="horz" rtlCol="0" anchor="b"/>
          <a:lstStyle>
            <a:lvl1pPr algn="l">
              <a:defRPr sz="1200"/>
            </a:lvl1pPr>
            <a:extLst/>
          </a:lstStyle>
          <a:p>
            <a:endParaRPr lang="en-US" dirty="0"/>
          </a:p>
        </p:txBody>
      </p:sp>
      <p:sp>
        <p:nvSpPr>
          <p:cNvPr id="5" name="Rectangle 5"/>
          <p:cNvSpPr>
            <a:spLocks noGrp="1"/>
          </p:cNvSpPr>
          <p:nvPr>
            <p:ph type="sldNum" sz="quarter" idx="3"/>
          </p:nvPr>
        </p:nvSpPr>
        <p:spPr>
          <a:xfrm>
            <a:off x="3884613" y="8685213"/>
            <a:ext cx="2971800" cy="457200"/>
          </a:xfrm>
          <a:prstGeom prst="rect">
            <a:avLst/>
          </a:prstGeom>
        </p:spPr>
        <p:txBody>
          <a:bodyPr vert="horz" rtlCol="0" anchor="b"/>
          <a:lstStyle>
            <a:lvl1pPr algn="r">
              <a:defRPr sz="1200"/>
            </a:lvl1pPr>
            <a:extLst/>
          </a:lstStyle>
          <a:p>
            <a:fld id="{B16A41B8-7DC3-4DB6-84E4-E105629EAA36}" type="slidenum">
              <a:rPr lang="en-US" smtClean="0"/>
              <a:pPr/>
              <a:t>‹#›</a:t>
            </a:fld>
            <a:endParaRPr lang="en-US" dirty="0"/>
          </a:p>
        </p:txBody>
      </p:sp>
    </p:spTree>
    <p:extLst>
      <p:ext uri="{BB962C8B-B14F-4D97-AF65-F5344CB8AC3E}">
        <p14:creationId xmlns:p14="http://schemas.microsoft.com/office/powerpoint/2010/main" val="29340385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2"/>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dirty="0"/>
          </a:p>
        </p:txBody>
      </p:sp>
      <p:sp>
        <p:nvSpPr>
          <p:cNvPr id="3" name="Rectangle 3"/>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968B300D-05F0-4B43-940D-46DED5A791AD}" type="datetimeFigureOut">
              <a:rPr lang="en-US" smtClean="0"/>
              <a:pPr/>
              <a:t>12/7/2016</a:t>
            </a:fld>
            <a:endParaRPr lang="en-US" dirty="0"/>
          </a:p>
        </p:txBody>
      </p:sp>
      <p:sp>
        <p:nvSpPr>
          <p:cNvPr id="4" name="Rectangle 4"/>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extLst/>
          </a:lstStyle>
          <a:p>
            <a:endParaRPr lang="en-US" dirty="0"/>
          </a:p>
        </p:txBody>
      </p:sp>
      <p:sp>
        <p:nvSpPr>
          <p:cNvPr id="5" name="Rectangle 5"/>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dirty="0"/>
          </a:p>
        </p:txBody>
      </p:sp>
      <p:sp>
        <p:nvSpPr>
          <p:cNvPr id="7" name="Rectangle 7"/>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9B26CD33-4337-4529-948A-94F6960B2374}" type="slidenum">
              <a:rPr lang="en-US" smtClean="0"/>
              <a:pPr/>
              <a:t>‹#›</a:t>
            </a:fld>
            <a:endParaRPr lang="en-US" dirty="0"/>
          </a:p>
        </p:txBody>
      </p:sp>
    </p:spTree>
    <p:extLst>
      <p:ext uri="{BB962C8B-B14F-4D97-AF65-F5344CB8AC3E}">
        <p14:creationId xmlns:p14="http://schemas.microsoft.com/office/powerpoint/2010/main" val="2690635031"/>
      </p:ext>
    </p:extLst>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26CD33-4337-4529-948A-94F6960B2374}" type="slidenum">
              <a:rPr lang="en-US" smtClean="0"/>
              <a:pPr/>
              <a:t>1</a:t>
            </a:fld>
            <a:endParaRPr lang="en-US" dirty="0"/>
          </a:p>
        </p:txBody>
      </p:sp>
    </p:spTree>
    <p:extLst>
      <p:ext uri="{BB962C8B-B14F-4D97-AF65-F5344CB8AC3E}">
        <p14:creationId xmlns:p14="http://schemas.microsoft.com/office/powerpoint/2010/main" val="2361578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B26CD33-4337-4529-948A-94F6960B2374}" type="slidenum">
              <a:rPr lang="en-US" smtClean="0"/>
              <a:pPr/>
              <a:t>2</a:t>
            </a:fld>
            <a:endParaRPr lang="en-US" dirty="0"/>
          </a:p>
        </p:txBody>
      </p:sp>
    </p:spTree>
    <p:extLst>
      <p:ext uri="{BB962C8B-B14F-4D97-AF65-F5344CB8AC3E}">
        <p14:creationId xmlns:p14="http://schemas.microsoft.com/office/powerpoint/2010/main" val="3066988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Album Cover">
    <p:spTree>
      <p:nvGrpSpPr>
        <p:cNvPr id="1" name=""/>
        <p:cNvGrpSpPr/>
        <p:nvPr/>
      </p:nvGrpSpPr>
      <p:grpSpPr>
        <a:xfrm>
          <a:off x="0" y="0"/>
          <a:ext cx="0" cy="0"/>
          <a:chOff x="0" y="0"/>
          <a:chExt cx="0" cy="0"/>
        </a:xfrm>
      </p:grpSpPr>
      <p:sp>
        <p:nvSpPr>
          <p:cNvPr id="24" name="Rectangle 7"/>
          <p:cNvSpPr>
            <a:spLocks noGrp="1"/>
          </p:cNvSpPr>
          <p:nvPr>
            <p:ph type="title" hasCustomPrompt="1"/>
          </p:nvPr>
        </p:nvSpPr>
        <p:spPr>
          <a:xfrm>
            <a:off x="228601" y="3962400"/>
            <a:ext cx="8298485" cy="1066800"/>
          </a:xfrm>
        </p:spPr>
        <p:txBody>
          <a:bodyPr bIns="0"/>
          <a:lstStyle>
            <a:lvl1pPr algn="r">
              <a:defRPr lang="en-US" dirty="0"/>
            </a:lvl1pPr>
            <a:extLst/>
          </a:lstStyle>
          <a:p>
            <a:r>
              <a:rPr lang="en-US" dirty="0" smtClean="0"/>
              <a:t>Click to add photo album title</a:t>
            </a:r>
            <a:endParaRPr lang="en-US" dirty="0"/>
          </a:p>
        </p:txBody>
      </p:sp>
      <p:sp>
        <p:nvSpPr>
          <p:cNvPr id="30" name="Rectangle 7"/>
          <p:cNvSpPr>
            <a:spLocks/>
          </p:cNvSpPr>
          <p:nvPr/>
        </p:nvSpPr>
        <p:spPr>
          <a:xfrm>
            <a:off x="453736" y="5181600"/>
            <a:ext cx="8229600" cy="1143000"/>
          </a:xfrm>
          <a:prstGeom prst="rect">
            <a:avLst/>
          </a:prstGeom>
        </p:spPr>
        <p:txBody>
          <a:bodyPr vert="horz" anchor="ctr">
            <a:normAutofit/>
          </a:bodyPr>
          <a:lstStyle>
            <a:extLst/>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3200" b="0" i="1" u="none" strike="noStrike" kern="0" cap="none" spc="0" normalizeH="0" baseline="0" noProof="0" dirty="0">
              <a:ln>
                <a:noFill/>
              </a:ln>
              <a:solidFill>
                <a:schemeClr val="tx1"/>
              </a:solidFill>
              <a:effectLst/>
              <a:uLnTx/>
              <a:uFillTx/>
              <a:latin typeface="+mj-lt"/>
              <a:ea typeface="+mj-ea"/>
              <a:cs typeface="+mj-cs"/>
            </a:endParaRPr>
          </a:p>
        </p:txBody>
      </p:sp>
      <p:sp>
        <p:nvSpPr>
          <p:cNvPr id="9" name="Rectangle 7"/>
          <p:cNvSpPr>
            <a:spLocks noGrp="1"/>
          </p:cNvSpPr>
          <p:nvPr>
            <p:ph type="body" sz="quarter" idx="10" hasCustomPrompt="1"/>
          </p:nvPr>
        </p:nvSpPr>
        <p:spPr>
          <a:xfrm>
            <a:off x="2133600" y="5133975"/>
            <a:ext cx="6386946" cy="1219200"/>
          </a:xfrm>
        </p:spPr>
        <p:txBody>
          <a:bodyPr vert="horz" tIns="0" anchor="t" anchorCtr="0">
            <a:noAutofit/>
          </a:bodyPr>
          <a:lstStyle>
            <a:lvl1pPr marL="0" marR="0" indent="0" algn="r" rtl="0" latinLnBrk="0">
              <a:spcBef>
                <a:spcPct val="20000"/>
              </a:spcBef>
              <a:buFontTx/>
              <a:buNone/>
              <a:defRPr sz="1800" i="0" baseline="0">
                <a:solidFill>
                  <a:schemeClr val="tx1"/>
                </a:solidFill>
                <a:latin typeface="+mn-lt"/>
                <a:ea typeface="+mn-ea"/>
                <a:cs typeface="+mn-cs"/>
              </a:defRPr>
            </a:lvl1pPr>
            <a:extLst/>
          </a:lstStyle>
          <a:p>
            <a:pPr lvl="0"/>
            <a:r>
              <a:rPr lang="en-US" dirty="0" smtClean="0"/>
              <a:t>Click to add date and other details</a:t>
            </a:r>
            <a:endParaRPr lang="en-US" dirty="0"/>
          </a:p>
        </p:txBody>
      </p:sp>
      <p:sp>
        <p:nvSpPr>
          <p:cNvPr id="27" name="Rectangle 6"/>
          <p:cNvSpPr>
            <a:spLocks noGrp="1"/>
          </p:cNvSpPr>
          <p:nvPr>
            <p:ph type="pic" sz="quarter" idx="11"/>
          </p:nvPr>
        </p:nvSpPr>
        <p:spPr>
          <a:xfrm>
            <a:off x="6096000" y="1600200"/>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extLst/>
          </a:lstStyle>
          <a:p>
            <a:pPr algn="ctr">
              <a:buFontTx/>
              <a:buNone/>
            </a:pPr>
            <a:r>
              <a:rPr lang="en-GB" sz="2000" smtClean="0"/>
              <a:t>Drag picture to placeholder or click icon to add</a:t>
            </a:r>
            <a:endParaRPr lang="en-US" sz="2000" dirty="0"/>
          </a:p>
        </p:txBody>
      </p:sp>
      <p:sp>
        <p:nvSpPr>
          <p:cNvPr id="6" name="Rectangle 5"/>
          <p:cNvSpPr/>
          <p:nvPr userDrawn="1"/>
        </p:nvSpPr>
        <p:spPr>
          <a:xfrm>
            <a:off x="176844" y="186904"/>
            <a:ext cx="8763000" cy="6213896"/>
          </a:xfrm>
          <a:prstGeom prst="rect">
            <a:avLst/>
          </a:prstGeom>
          <a:noFill/>
          <a:ln w="9525" cap="rnd" cmpd="sng" algn="ctr">
            <a:solidFill>
              <a:schemeClr val="bg1">
                <a:tint val="85000"/>
              </a:schemeClr>
            </a:solidFill>
            <a:prstDash val="dash"/>
          </a:ln>
          <a:effectLst>
            <a:outerShdw blurRad="25400" dist="12700" dir="5400000" algn="tl" rotWithShape="0">
              <a:schemeClr val="bg1">
                <a:alpha val="60000"/>
              </a:scheme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endParaRPr lang="en-US" dirty="0"/>
          </a:p>
        </p:txBody>
      </p:sp>
      <p:sp>
        <p:nvSpPr>
          <p:cNvPr id="11" name="Rectangle 10"/>
          <p:cNvSpPr>
            <a:spLocks noGrp="1"/>
          </p:cNvSpPr>
          <p:nvPr>
            <p:ph type="dt" sz="half" idx="12"/>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12" name="Rectangle 11"/>
          <p:cNvSpPr>
            <a:spLocks noGrp="1"/>
          </p:cNvSpPr>
          <p:nvPr>
            <p:ph type="sldNum" sz="quarter" idx="13"/>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3" name="Rectangle 12"/>
          <p:cNvSpPr>
            <a:spLocks noGrp="1"/>
          </p:cNvSpPr>
          <p:nvPr>
            <p:ph type="ftr" sz="quarter" idx="14"/>
          </p:nvPr>
        </p:nvSpPr>
        <p:spPr/>
        <p:txBody>
          <a:bodyPr/>
          <a:lstStyle>
            <a:extLst/>
          </a:lstStyle>
          <a:p>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Landscape with Caption">
    <p:spTree>
      <p:nvGrpSpPr>
        <p:cNvPr id="1" name=""/>
        <p:cNvGrpSpPr/>
        <p:nvPr/>
      </p:nvGrpSpPr>
      <p:grpSpPr>
        <a:xfrm>
          <a:off x="0" y="0"/>
          <a:ext cx="0" cy="0"/>
          <a:chOff x="0" y="0"/>
          <a:chExt cx="0" cy="0"/>
        </a:xfrm>
      </p:grpSpPr>
      <p:sp>
        <p:nvSpPr>
          <p:cNvPr id="5" name="Rectangle 9"/>
          <p:cNvSpPr>
            <a:spLocks noGrp="1" noChangeAspect="1"/>
          </p:cNvSpPr>
          <p:nvPr>
            <p:ph type="pic" sz="quarter" idx="10"/>
          </p:nvPr>
        </p:nvSpPr>
        <p:spPr>
          <a:xfrm>
            <a:off x="914400" y="294590"/>
            <a:ext cx="7467600" cy="56007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lstStyle>
            <a:lvl1pPr marL="0" marR="0" indent="1588" algn="ctr" rtl="0" latinLnBrk="0">
              <a:spcBef>
                <a:spcPct val="20000"/>
              </a:spcBef>
              <a:buFontTx/>
              <a:buNone/>
              <a:defRPr lang="en-US" i="0" smtClean="0">
                <a:solidFill>
                  <a:schemeClr val="tx1"/>
                </a:solidFill>
                <a:latin typeface="+mn-lt"/>
                <a:ea typeface="+mn-ea"/>
                <a:cs typeface="+mn-cs"/>
              </a:defRPr>
            </a:lvl1pPr>
            <a:extLst/>
          </a:lstStyle>
          <a:p>
            <a:pPr marL="0" marR="0" indent="1588" algn="ctr" rtl="0" latinLnBrk="0">
              <a:spcBef>
                <a:spcPct val="20000"/>
              </a:spcBef>
              <a:buFontTx/>
              <a:buNone/>
            </a:pPr>
            <a:r>
              <a:rPr lang="en-GB" sz="2400" i="0" smtClean="0">
                <a:solidFill>
                  <a:schemeClr val="tx1"/>
                </a:solidFill>
                <a:latin typeface="+mn-lt"/>
                <a:ea typeface="+mn-ea"/>
                <a:cs typeface="+mn-cs"/>
              </a:rPr>
              <a:t>Drag picture to placeholder or click icon to add</a:t>
            </a:r>
            <a:endParaRPr lang="en-US" i="0" dirty="0"/>
          </a:p>
        </p:txBody>
      </p:sp>
      <p:sp>
        <p:nvSpPr>
          <p:cNvPr id="7" name="Rectangle 5"/>
          <p:cNvSpPr>
            <a:spLocks noGrp="1"/>
          </p:cNvSpPr>
          <p:nvPr>
            <p:ph type="body" sz="quarter" idx="11" hasCustomPrompt="1"/>
          </p:nvPr>
        </p:nvSpPr>
        <p:spPr>
          <a:xfrm>
            <a:off x="914400" y="6019800"/>
            <a:ext cx="7467600" cy="381000"/>
          </a:xfrm>
        </p:spPr>
        <p:txBody>
          <a:bodyPr rIns="9144" anchor="t" anchorCtr="0">
            <a:noAutofit/>
          </a:bodyPr>
          <a:lstStyle>
            <a:lvl1pPr marL="0" marR="0" indent="0" algn="l" rtl="0" latinLnBrk="0">
              <a:spcBef>
                <a:spcPct val="20000"/>
              </a:spcBef>
              <a:buFontTx/>
              <a:buNone/>
              <a:defRPr sz="1800" i="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4" name="Rectangle 3"/>
          <p:cNvSpPr>
            <a:spLocks noGrp="1"/>
          </p:cNvSpPr>
          <p:nvPr>
            <p:ph type="dt" sz="half" idx="12"/>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6" name="Rectangle 5"/>
          <p:cNvSpPr>
            <a:spLocks noGrp="1"/>
          </p:cNvSpPr>
          <p:nvPr>
            <p:ph type="sldNum" sz="quarter" idx="13"/>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8" name="Rectangle 7"/>
          <p:cNvSpPr>
            <a:spLocks noGrp="1"/>
          </p:cNvSpPr>
          <p:nvPr>
            <p:ph type="ftr" sz="quarter" idx="14"/>
          </p:nvPr>
        </p:nvSpPr>
        <p:spPr/>
        <p:txBody>
          <a:bodyPr/>
          <a:lstStyle>
            <a:extLst/>
          </a:lstStyle>
          <a:p>
            <a:endParaRPr lang="en-US"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reserve="1">
  <p:cSld name="Portrait with Caption">
    <p:spTree>
      <p:nvGrpSpPr>
        <p:cNvPr id="1" name=""/>
        <p:cNvGrpSpPr/>
        <p:nvPr/>
      </p:nvGrpSpPr>
      <p:grpSpPr>
        <a:xfrm>
          <a:off x="0" y="0"/>
          <a:ext cx="0" cy="0"/>
          <a:chOff x="0" y="0"/>
          <a:chExt cx="0" cy="0"/>
        </a:xfrm>
      </p:grpSpPr>
      <p:sp>
        <p:nvSpPr>
          <p:cNvPr id="11" name="Rectangle 8"/>
          <p:cNvSpPr>
            <a:spLocks noGrp="1"/>
          </p:cNvSpPr>
          <p:nvPr>
            <p:ph type="pic" sz="quarter" idx="10"/>
          </p:nvPr>
        </p:nvSpPr>
        <p:spPr>
          <a:xfrm>
            <a:off x="419375" y="233241"/>
            <a:ext cx="4640305" cy="61722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FontTx/>
              <a:buNone/>
            </a:pPr>
            <a:r>
              <a:rPr lang="en-GB" i="0" smtClean="0"/>
              <a:t>Drag picture to placeholder or click icon to add</a:t>
            </a:r>
            <a:endParaRPr lang="en-US" i="0" dirty="0"/>
          </a:p>
        </p:txBody>
      </p:sp>
      <p:sp>
        <p:nvSpPr>
          <p:cNvPr id="13" name="Rectangle 6"/>
          <p:cNvSpPr>
            <a:spLocks noGrp="1"/>
          </p:cNvSpPr>
          <p:nvPr>
            <p:ph type="body" sz="quarter" idx="11" hasCustomPrompt="1"/>
          </p:nvPr>
        </p:nvSpPr>
        <p:spPr>
          <a:xfrm>
            <a:off x="5257800" y="3048000"/>
            <a:ext cx="3505200" cy="3352800"/>
          </a:xfrm>
        </p:spPr>
        <p:txBody>
          <a:bodyPr tIns="91440" bIns="91440" anchor="b" anchorCtr="0">
            <a:noAutofit/>
          </a:bodyPr>
          <a:lstStyle>
            <a:lvl1pPr marL="0" marR="0" indent="0" algn="l" rtl="0" latinLnBrk="0">
              <a:spcBef>
                <a:spcPct val="20000"/>
              </a:spcBef>
              <a:buFontTx/>
              <a:buNone/>
              <a:defRPr sz="1800" i="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4" name="Rectangle 3"/>
          <p:cNvSpPr>
            <a:spLocks noGrp="1"/>
          </p:cNvSpPr>
          <p:nvPr>
            <p:ph type="dt" sz="half" idx="12"/>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5" name="Rectangle 4"/>
          <p:cNvSpPr>
            <a:spLocks noGrp="1"/>
          </p:cNvSpPr>
          <p:nvPr>
            <p:ph type="sldNum" sz="quarter" idx="13"/>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6" name="Rectangle 5"/>
          <p:cNvSpPr>
            <a:spLocks noGrp="1"/>
          </p:cNvSpPr>
          <p:nvPr>
            <p:ph type="ftr" sz="quarter" idx="14"/>
          </p:nvPr>
        </p:nvSpPr>
        <p:spPr/>
        <p:txBody>
          <a:bodyPr/>
          <a:lstStyle>
            <a:extLst/>
          </a:lstStyle>
          <a:p>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Landscape (Fullscreen)">
    <p:spTree>
      <p:nvGrpSpPr>
        <p:cNvPr id="1" name=""/>
        <p:cNvGrpSpPr/>
        <p:nvPr/>
      </p:nvGrpSpPr>
      <p:grpSpPr>
        <a:xfrm>
          <a:off x="0" y="0"/>
          <a:ext cx="0" cy="0"/>
          <a:chOff x="0" y="0"/>
          <a:chExt cx="0" cy="0"/>
        </a:xfrm>
      </p:grpSpPr>
      <p:sp>
        <p:nvSpPr>
          <p:cNvPr id="15" name="Rectangle 6"/>
          <p:cNvSpPr>
            <a:spLocks noGrp="1" noChangeAspect="1"/>
          </p:cNvSpPr>
          <p:nvPr>
            <p:ph type="pic" sz="quarter" idx="10" hasCustomPrompt="1"/>
          </p:nvPr>
        </p:nvSpPr>
        <p:spPr>
          <a:xfrm>
            <a:off x="0" y="0"/>
            <a:ext cx="9144000" cy="6858000"/>
          </a:xfrm>
          <a:noFill/>
          <a:ln w="25400" cap="rnd" cmpd="sng" algn="ctr">
            <a:noFill/>
            <a:prstDash val="solid"/>
          </a:ln>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a:buFontTx/>
              <a:buNone/>
            </a:pPr>
            <a:r>
              <a:rPr lang="en-US" i="0" dirty="0" smtClean="0"/>
              <a:t>Click icon</a:t>
            </a:r>
            <a:r>
              <a:rPr lang="en-US" i="0" baseline="0" dirty="0" smtClean="0"/>
              <a:t> to add </a:t>
            </a:r>
            <a:r>
              <a:rPr lang="en-US" i="0" dirty="0" smtClean="0"/>
              <a:t>full page picture</a:t>
            </a:r>
            <a:endParaRPr lang="en-US" i="0" baseline="0" dirty="0" smtClean="0"/>
          </a:p>
          <a:p>
            <a:pPr marL="0" marR="0" indent="0" algn="ctr">
              <a:buFontTx/>
              <a:buNone/>
            </a:pPr>
            <a:endParaRPr lang="en-US" i="0" dirty="0" smtClean="0"/>
          </a:p>
          <a:p>
            <a:pPr algn="ctr">
              <a:buFontTx/>
              <a:buNone/>
            </a:pPr>
            <a:endParaRPr lang="en-US" i="0" dirty="0" smtClean="0"/>
          </a:p>
          <a:p>
            <a:pPr algn="ctr">
              <a:buFontTx/>
              <a:buNone/>
            </a:pPr>
            <a:endParaRPr lang="en-US" i="0"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Album Section">
    <p:spTree>
      <p:nvGrpSpPr>
        <p:cNvPr id="1" name=""/>
        <p:cNvGrpSpPr/>
        <p:nvPr/>
      </p:nvGrpSpPr>
      <p:grpSpPr>
        <a:xfrm>
          <a:off x="0" y="0"/>
          <a:ext cx="0" cy="0"/>
          <a:chOff x="0" y="0"/>
          <a:chExt cx="0" cy="0"/>
        </a:xfrm>
      </p:grpSpPr>
      <p:sp>
        <p:nvSpPr>
          <p:cNvPr id="17" name="Rectangle 2"/>
          <p:cNvSpPr>
            <a:spLocks noGrp="1"/>
          </p:cNvSpPr>
          <p:nvPr>
            <p:ph type="title" hasCustomPrompt="1"/>
          </p:nvPr>
        </p:nvSpPr>
        <p:spPr>
          <a:xfrm>
            <a:off x="752670" y="4572000"/>
            <a:ext cx="7781730" cy="990600"/>
          </a:xfrm>
        </p:spPr>
        <p:txBody>
          <a:bodyPr vert="horz" bIns="0" anchor="b" anchorCtr="0"/>
          <a:lstStyle>
            <a:lvl1pPr>
              <a:defRPr baseline="0"/>
            </a:lvl1pPr>
            <a:extLst/>
          </a:lstStyle>
          <a:p>
            <a:r>
              <a:rPr lang="en-US" dirty="0" smtClean="0"/>
              <a:t>Click to add section title</a:t>
            </a:r>
            <a:endParaRPr lang="en-US" dirty="0"/>
          </a:p>
        </p:txBody>
      </p:sp>
      <p:sp>
        <p:nvSpPr>
          <p:cNvPr id="27" name="Rectangle 11"/>
          <p:cNvSpPr>
            <a:spLocks noGrp="1"/>
          </p:cNvSpPr>
          <p:nvPr>
            <p:ph type="body" sz="quarter" idx="14" hasCustomPrompt="1"/>
          </p:nvPr>
        </p:nvSpPr>
        <p:spPr>
          <a:xfrm>
            <a:off x="752670" y="5600700"/>
            <a:ext cx="7772400" cy="838200"/>
          </a:xfrm>
        </p:spPr>
        <p:txBody>
          <a:bodyPr vert="horz" tIns="0"/>
          <a:lstStyle>
            <a:lvl1pPr>
              <a:buFontTx/>
              <a:buNone/>
              <a:defRPr sz="1800"/>
            </a:lvl1pPr>
            <a:extLst/>
          </a:lstStyle>
          <a:p>
            <a:pPr lvl="0"/>
            <a:r>
              <a:rPr lang="en-US" dirty="0" smtClean="0"/>
              <a:t>Click to add subtitle</a:t>
            </a:r>
            <a:endParaRPr lang="en-US" dirty="0"/>
          </a:p>
        </p:txBody>
      </p:sp>
      <p:sp>
        <p:nvSpPr>
          <p:cNvPr id="7" name="Rectangle 6"/>
          <p:cNvSpPr>
            <a:spLocks noGrp="1"/>
          </p:cNvSpPr>
          <p:nvPr>
            <p:ph type="pic" sz="quarter" idx="11"/>
          </p:nvPr>
        </p:nvSpPr>
        <p:spPr>
          <a:xfrm>
            <a:off x="786338"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extLst/>
          </a:lstStyle>
          <a:p>
            <a:pPr algn="ctr">
              <a:buFontTx/>
              <a:buNone/>
            </a:pPr>
            <a:r>
              <a:rPr lang="en-GB" sz="2000" smtClean="0"/>
              <a:t>Drag picture to placeholder or click icon to add</a:t>
            </a:r>
            <a:endParaRPr lang="en-US" sz="2000" dirty="0"/>
          </a:p>
        </p:txBody>
      </p:sp>
      <p:sp>
        <p:nvSpPr>
          <p:cNvPr id="18" name="Rectangle 6"/>
          <p:cNvSpPr>
            <a:spLocks noGrp="1"/>
          </p:cNvSpPr>
          <p:nvPr>
            <p:ph type="pic" sz="quarter" idx="15"/>
          </p:nvPr>
        </p:nvSpPr>
        <p:spPr>
          <a:xfrm>
            <a:off x="3474604"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extLst/>
          </a:lstStyle>
          <a:p>
            <a:pPr algn="ctr">
              <a:buFontTx/>
              <a:buNone/>
            </a:pPr>
            <a:r>
              <a:rPr lang="en-GB" sz="2000" smtClean="0"/>
              <a:t>Drag picture to placeholder or click icon to add</a:t>
            </a:r>
            <a:endParaRPr lang="en-US" sz="2000" dirty="0"/>
          </a:p>
        </p:txBody>
      </p:sp>
      <p:sp>
        <p:nvSpPr>
          <p:cNvPr id="2" name="Rectangle 6"/>
          <p:cNvSpPr>
            <a:spLocks noGrp="1"/>
          </p:cNvSpPr>
          <p:nvPr>
            <p:ph type="pic" sz="quarter" idx="16"/>
          </p:nvPr>
        </p:nvSpPr>
        <p:spPr>
          <a:xfrm>
            <a:off x="6162870" y="2140695"/>
            <a:ext cx="2286000" cy="2286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lstStyle>
            <a:extLst/>
          </a:lstStyle>
          <a:p>
            <a:pPr algn="ctr">
              <a:buFontTx/>
              <a:buNone/>
            </a:pPr>
            <a:r>
              <a:rPr lang="en-GB" sz="2000" smtClean="0"/>
              <a:t>Drag picture to placeholder or click icon to add</a:t>
            </a:r>
            <a:endParaRPr lang="en-US" sz="2000" dirty="0"/>
          </a:p>
        </p:txBody>
      </p:sp>
      <p:sp>
        <p:nvSpPr>
          <p:cNvPr id="8" name="Rectangle 7"/>
          <p:cNvSpPr>
            <a:spLocks noGrp="1"/>
          </p:cNvSpPr>
          <p:nvPr>
            <p:ph type="dt" sz="half" idx="17"/>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9" name="Rectangle 8"/>
          <p:cNvSpPr>
            <a:spLocks noGrp="1"/>
          </p:cNvSpPr>
          <p:nvPr>
            <p:ph type="sldNum" sz="quarter" idx="18"/>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0" name="Rectangle 9"/>
          <p:cNvSpPr>
            <a:spLocks noGrp="1"/>
          </p:cNvSpPr>
          <p:nvPr>
            <p:ph type="ftr" sz="quarter" idx="19"/>
          </p:nvPr>
        </p:nvSpPr>
        <p:spPr/>
        <p:txBody>
          <a:bodyPr/>
          <a:lstStyle>
            <a:extLst/>
          </a:lstStyle>
          <a:p>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ColTx" preserve="1">
  <p:cSld name="2-Up Portrait with Captions">
    <p:spTree>
      <p:nvGrpSpPr>
        <p:cNvPr id="1" name=""/>
        <p:cNvGrpSpPr/>
        <p:nvPr/>
      </p:nvGrpSpPr>
      <p:grpSpPr>
        <a:xfrm>
          <a:off x="0" y="0"/>
          <a:ext cx="0" cy="0"/>
          <a:chOff x="0" y="0"/>
          <a:chExt cx="0" cy="0"/>
        </a:xfrm>
      </p:grpSpPr>
      <p:sp>
        <p:nvSpPr>
          <p:cNvPr id="20" name="Rectangle 8"/>
          <p:cNvSpPr>
            <a:spLocks noGrp="1" noChangeAspect="1"/>
          </p:cNvSpPr>
          <p:nvPr>
            <p:ph type="pic" sz="quarter" idx="10"/>
          </p:nvPr>
        </p:nvSpPr>
        <p:spPr>
          <a:xfrm>
            <a:off x="4722047" y="609600"/>
            <a:ext cx="3431353" cy="4575141"/>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FontTx/>
              <a:buNone/>
            </a:pPr>
            <a:r>
              <a:rPr lang="en-GB" sz="2400" i="0" smtClean="0"/>
              <a:t>Drag picture to placeholder or click icon to add</a:t>
            </a:r>
            <a:endParaRPr lang="en-US" sz="2400" i="0" dirty="0"/>
          </a:p>
        </p:txBody>
      </p:sp>
      <p:sp>
        <p:nvSpPr>
          <p:cNvPr id="11" name="Rectangle 8"/>
          <p:cNvSpPr>
            <a:spLocks noGrp="1" noChangeAspect="1"/>
          </p:cNvSpPr>
          <p:nvPr>
            <p:ph type="pic" sz="quarter" idx="11"/>
          </p:nvPr>
        </p:nvSpPr>
        <p:spPr>
          <a:xfrm>
            <a:off x="1066800" y="609600"/>
            <a:ext cx="3429000" cy="45720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FontTx/>
              <a:buNone/>
            </a:pPr>
            <a:r>
              <a:rPr lang="en-GB" sz="2400" i="0" smtClean="0"/>
              <a:t>Drag picture to placeholder or click icon to add</a:t>
            </a:r>
            <a:endParaRPr lang="en-US" sz="2400" i="0" dirty="0"/>
          </a:p>
        </p:txBody>
      </p:sp>
      <p:sp>
        <p:nvSpPr>
          <p:cNvPr id="3" name="Rectangle 7"/>
          <p:cNvSpPr>
            <a:spLocks noGrp="1"/>
          </p:cNvSpPr>
          <p:nvPr>
            <p:ph type="body" sz="quarter" idx="14" hasCustomPrompt="1"/>
          </p:nvPr>
        </p:nvSpPr>
        <p:spPr>
          <a:xfrm>
            <a:off x="1066800" y="5334000"/>
            <a:ext cx="3429000" cy="1066800"/>
          </a:xfrm>
        </p:spPr>
        <p:txBody>
          <a:bodyPr lIns="91440" rIns="9144" anchor="t" anchorCtr="0">
            <a:noAutofit/>
          </a:bodyPr>
          <a:lstStyle>
            <a:lvl1pPr marL="0" marR="0" indent="0" algn="l" rtl="0" latinLnBrk="0">
              <a:spcBef>
                <a:spcPct val="20000"/>
              </a:spcBef>
              <a:buFontTx/>
              <a:buNone/>
              <a:defRPr sz="18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19" name="Rectangle 7"/>
          <p:cNvSpPr>
            <a:spLocks noGrp="1"/>
          </p:cNvSpPr>
          <p:nvPr>
            <p:ph type="body" sz="quarter" idx="15" hasCustomPrompt="1"/>
          </p:nvPr>
        </p:nvSpPr>
        <p:spPr>
          <a:xfrm>
            <a:off x="4724400" y="5334000"/>
            <a:ext cx="3429000" cy="1066800"/>
          </a:xfrm>
        </p:spPr>
        <p:txBody>
          <a:bodyPr lIns="91440" rIns="9144" anchor="t" anchorCtr="0">
            <a:noAutofit/>
          </a:bodyPr>
          <a:lstStyle>
            <a:lvl1pPr marL="0" marR="0" indent="0" algn="l" rtl="0" latinLnBrk="0">
              <a:spcBef>
                <a:spcPct val="20000"/>
              </a:spcBef>
              <a:buFontTx/>
              <a:buNone/>
              <a:defRPr sz="18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6" name="Rectangle 5"/>
          <p:cNvSpPr>
            <a:spLocks noGrp="1"/>
          </p:cNvSpPr>
          <p:nvPr>
            <p:ph type="dt" sz="half" idx="16"/>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7" name="Rectangle 6"/>
          <p:cNvSpPr>
            <a:spLocks noGrp="1"/>
          </p:cNvSpPr>
          <p:nvPr>
            <p:ph type="sldNum" sz="quarter" idx="17"/>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8" name="Rectangle 7"/>
          <p:cNvSpPr>
            <a:spLocks noGrp="1"/>
          </p:cNvSpPr>
          <p:nvPr>
            <p:ph type="ftr" sz="quarter" idx="18"/>
          </p:nvPr>
        </p:nvSpPr>
        <p:spPr/>
        <p:txBody>
          <a:bodyPr/>
          <a:lstStyle>
            <a:extLst/>
          </a:lstStyle>
          <a:p>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Up Landscape with Captions">
    <p:spTree>
      <p:nvGrpSpPr>
        <p:cNvPr id="1" name=""/>
        <p:cNvGrpSpPr/>
        <p:nvPr/>
      </p:nvGrpSpPr>
      <p:grpSpPr>
        <a:xfrm>
          <a:off x="0" y="0"/>
          <a:ext cx="0" cy="0"/>
          <a:chOff x="0" y="0"/>
          <a:chExt cx="0" cy="0"/>
        </a:xfrm>
      </p:grpSpPr>
      <p:sp>
        <p:nvSpPr>
          <p:cNvPr id="23" name="Rectangle 7"/>
          <p:cNvSpPr>
            <a:spLocks noGrp="1" noChangeAspect="1"/>
          </p:cNvSpPr>
          <p:nvPr>
            <p:ph type="pic" sz="quarter" idx="13"/>
          </p:nvPr>
        </p:nvSpPr>
        <p:spPr>
          <a:xfrm>
            <a:off x="4648200" y="1676400"/>
            <a:ext cx="4038600" cy="3028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5" name="Rectangle 7"/>
          <p:cNvSpPr>
            <a:spLocks noGrp="1" noChangeAspect="1"/>
          </p:cNvSpPr>
          <p:nvPr>
            <p:ph type="pic" sz="quarter" idx="14"/>
          </p:nvPr>
        </p:nvSpPr>
        <p:spPr>
          <a:xfrm>
            <a:off x="457200" y="1676400"/>
            <a:ext cx="4038600" cy="3028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8" name="Rectangle 7"/>
          <p:cNvSpPr>
            <a:spLocks noGrp="1"/>
          </p:cNvSpPr>
          <p:nvPr>
            <p:ph type="body" sz="quarter" idx="16" hasCustomPrompt="1"/>
          </p:nvPr>
        </p:nvSpPr>
        <p:spPr>
          <a:xfrm>
            <a:off x="457200" y="4857750"/>
            <a:ext cx="4038600" cy="1238250"/>
          </a:xfrm>
        </p:spPr>
        <p:txBody>
          <a:bodyPr rIns="9144" anchor="t" anchorCtr="0">
            <a:noAutofit/>
          </a:bodyPr>
          <a:lstStyle>
            <a:lvl1pPr marL="0" marR="0" indent="0" algn="l" rtl="0" latinLnBrk="0">
              <a:spcBef>
                <a:spcPct val="20000"/>
              </a:spcBef>
              <a:buFontTx/>
              <a:buNone/>
              <a:defRPr sz="18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19" name="Rectangle 7"/>
          <p:cNvSpPr>
            <a:spLocks noGrp="1"/>
          </p:cNvSpPr>
          <p:nvPr>
            <p:ph type="body" sz="quarter" idx="17" hasCustomPrompt="1"/>
          </p:nvPr>
        </p:nvSpPr>
        <p:spPr>
          <a:xfrm>
            <a:off x="4648200" y="4857750"/>
            <a:ext cx="4038600" cy="1238250"/>
          </a:xfrm>
        </p:spPr>
        <p:txBody>
          <a:bodyPr rIns="9144" anchor="t" anchorCtr="0">
            <a:noAutofit/>
          </a:bodyPr>
          <a:lstStyle>
            <a:lvl1pPr marL="0" marR="0" indent="0" algn="l" rtl="0" latinLnBrk="0">
              <a:spcBef>
                <a:spcPct val="20000"/>
              </a:spcBef>
              <a:buFontTx/>
              <a:buNone/>
              <a:defRPr sz="18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6" name="Rectangle 5"/>
          <p:cNvSpPr>
            <a:spLocks noGrp="1"/>
          </p:cNvSpPr>
          <p:nvPr>
            <p:ph type="dt" sz="half" idx="18"/>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7" name="Rectangle 6"/>
          <p:cNvSpPr>
            <a:spLocks noGrp="1"/>
          </p:cNvSpPr>
          <p:nvPr>
            <p:ph type="sldNum" sz="quarter" idx="19"/>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9" name="Rectangle 8"/>
          <p:cNvSpPr>
            <a:spLocks noGrp="1"/>
          </p:cNvSpPr>
          <p:nvPr>
            <p:ph type="ftr" sz="quarter" idx="20"/>
          </p:nvPr>
        </p:nvSpPr>
        <p:spPr/>
        <p:txBody>
          <a:bodyPr/>
          <a:lstStyle>
            <a:extLst/>
          </a:lstStyle>
          <a:p>
            <a:endParaRPr lang="en-US"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Up Mixed with Caption">
    <p:spTree>
      <p:nvGrpSpPr>
        <p:cNvPr id="1" name=""/>
        <p:cNvGrpSpPr/>
        <p:nvPr/>
      </p:nvGrpSpPr>
      <p:grpSpPr>
        <a:xfrm>
          <a:off x="0" y="0"/>
          <a:ext cx="0" cy="0"/>
          <a:chOff x="0" y="0"/>
          <a:chExt cx="0" cy="0"/>
        </a:xfrm>
      </p:grpSpPr>
      <p:sp>
        <p:nvSpPr>
          <p:cNvPr id="6" name="Rectangle 7"/>
          <p:cNvSpPr>
            <a:spLocks noGrp="1" noChangeAspect="1"/>
          </p:cNvSpPr>
          <p:nvPr>
            <p:ph type="pic" sz="quarter" idx="11"/>
          </p:nvPr>
        </p:nvSpPr>
        <p:spPr>
          <a:xfrm>
            <a:off x="5141976" y="381000"/>
            <a:ext cx="3773424" cy="2830068"/>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Clr>
                <a:srgbClr val="D34817"/>
              </a:buClr>
              <a:buSzPct val="85000"/>
              <a:buFontTx/>
              <a:buNone/>
            </a:pPr>
            <a:r>
              <a:rPr lang="en-GB" i="0" smtClean="0"/>
              <a:t>Drag picture to placeholder or click icon to add</a:t>
            </a:r>
            <a:endParaRPr lang="en-US" i="0" dirty="0"/>
          </a:p>
        </p:txBody>
      </p:sp>
      <p:sp>
        <p:nvSpPr>
          <p:cNvPr id="22" name="Rectangle 7"/>
          <p:cNvSpPr>
            <a:spLocks noGrp="1" noChangeAspect="1"/>
          </p:cNvSpPr>
          <p:nvPr>
            <p:ph type="pic" sz="quarter" idx="12"/>
          </p:nvPr>
        </p:nvSpPr>
        <p:spPr>
          <a:xfrm>
            <a:off x="454152" y="381000"/>
            <a:ext cx="4462272" cy="5949696"/>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Clr>
                <a:srgbClr val="D34817"/>
              </a:buClr>
              <a:buSzPct val="85000"/>
              <a:buFontTx/>
              <a:buNone/>
            </a:pPr>
            <a:r>
              <a:rPr lang="en-GB" i="0" smtClean="0"/>
              <a:t>Drag picture to placeholder or click icon to add</a:t>
            </a:r>
            <a:endParaRPr lang="en-US" i="0" dirty="0"/>
          </a:p>
        </p:txBody>
      </p:sp>
      <p:sp>
        <p:nvSpPr>
          <p:cNvPr id="11" name="Rectangle 7"/>
          <p:cNvSpPr>
            <a:spLocks noGrp="1"/>
          </p:cNvSpPr>
          <p:nvPr>
            <p:ph type="body" sz="quarter" idx="13" hasCustomPrompt="1"/>
          </p:nvPr>
        </p:nvSpPr>
        <p:spPr>
          <a:xfrm>
            <a:off x="5141976" y="3352800"/>
            <a:ext cx="3773425" cy="2971800"/>
          </a:xfrm>
        </p:spPr>
        <p:txBody>
          <a:bodyPr anchor="t" anchorCtr="0">
            <a:noAutofit/>
          </a:bodyPr>
          <a:lstStyle>
            <a:lvl1pPr marL="0" marR="0" indent="0" algn="l" rtl="0" latinLnBrk="0">
              <a:spcBef>
                <a:spcPct val="20000"/>
              </a:spcBef>
              <a:buFontTx/>
              <a:buNone/>
              <a:defRPr sz="1800" i="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5" name="Rectangle 4"/>
          <p:cNvSpPr>
            <a:spLocks noGrp="1"/>
          </p:cNvSpPr>
          <p:nvPr>
            <p:ph type="dt" sz="half" idx="14"/>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7" name="Rectangle 6"/>
          <p:cNvSpPr>
            <a:spLocks noGrp="1"/>
          </p:cNvSpPr>
          <p:nvPr>
            <p:ph type="sldNum" sz="quarter" idx="15"/>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8" name="Rectangle 7"/>
          <p:cNvSpPr>
            <a:spLocks noGrp="1"/>
          </p:cNvSpPr>
          <p:nvPr>
            <p:ph type="ftr" sz="quarter" idx="16"/>
          </p:nvPr>
        </p:nvSpPr>
        <p:spPr/>
        <p:txBody>
          <a:bodyPr/>
          <a:lstStyle>
            <a:extLst/>
          </a:lstStyle>
          <a:p>
            <a:endParaRPr lang="en-US" dirty="0"/>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Up Portrait with Captions">
    <p:spTree>
      <p:nvGrpSpPr>
        <p:cNvPr id="1" name=""/>
        <p:cNvGrpSpPr/>
        <p:nvPr/>
      </p:nvGrpSpPr>
      <p:grpSpPr>
        <a:xfrm>
          <a:off x="0" y="0"/>
          <a:ext cx="0" cy="0"/>
          <a:chOff x="0" y="0"/>
          <a:chExt cx="0" cy="0"/>
        </a:xfrm>
      </p:grpSpPr>
      <p:sp>
        <p:nvSpPr>
          <p:cNvPr id="2" name="Rectangle 8"/>
          <p:cNvSpPr>
            <a:spLocks noGrp="1" noChangeAspect="1"/>
          </p:cNvSpPr>
          <p:nvPr>
            <p:ph type="pic" sz="quarter" idx="10"/>
          </p:nvPr>
        </p:nvSpPr>
        <p:spPr>
          <a:xfrm>
            <a:off x="2286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342900" indent="-342900" algn="ctr" rtl="0" latinLnBrk="0">
              <a:spcBef>
                <a:spcPct val="20000"/>
              </a:spcBef>
              <a:buClr>
                <a:srgbClr val="438086"/>
              </a:buClr>
              <a:buSzPct val="60000"/>
              <a:buFontTx/>
              <a:buNone/>
            </a:pPr>
            <a:r>
              <a:rPr lang="en-GB" smtClean="0"/>
              <a:t>Drag picture to placeholder or click icon to add</a:t>
            </a:r>
            <a:endParaRPr lang="en-US" dirty="0"/>
          </a:p>
        </p:txBody>
      </p:sp>
      <p:sp>
        <p:nvSpPr>
          <p:cNvPr id="4" name="Rectangle 8"/>
          <p:cNvSpPr>
            <a:spLocks noGrp="1" noChangeAspect="1"/>
          </p:cNvSpPr>
          <p:nvPr>
            <p:ph type="pic" sz="quarter" idx="11"/>
          </p:nvPr>
        </p:nvSpPr>
        <p:spPr>
          <a:xfrm>
            <a:off x="32004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342900" indent="-342900" algn="ctr" rtl="0" latinLnBrk="0">
              <a:spcBef>
                <a:spcPct val="20000"/>
              </a:spcBef>
              <a:buClr>
                <a:srgbClr val="438086"/>
              </a:buClr>
              <a:buSzPct val="60000"/>
              <a:buFontTx/>
              <a:buNone/>
            </a:pPr>
            <a:r>
              <a:rPr lang="en-GB" smtClean="0"/>
              <a:t>Drag picture to placeholder or click icon to add</a:t>
            </a:r>
            <a:endParaRPr lang="en-US" dirty="0"/>
          </a:p>
        </p:txBody>
      </p:sp>
      <p:sp>
        <p:nvSpPr>
          <p:cNvPr id="31" name="Rectangle 8"/>
          <p:cNvSpPr>
            <a:spLocks noGrp="1" noChangeAspect="1"/>
          </p:cNvSpPr>
          <p:nvPr>
            <p:ph type="pic" sz="quarter" idx="12"/>
          </p:nvPr>
        </p:nvSpPr>
        <p:spPr>
          <a:xfrm>
            <a:off x="6172200" y="1066800"/>
            <a:ext cx="2743200" cy="3657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342900" indent="-342900" algn="ctr" rtl="0" latinLnBrk="0">
              <a:spcBef>
                <a:spcPct val="20000"/>
              </a:spcBef>
              <a:buClr>
                <a:srgbClr val="438086"/>
              </a:buClr>
              <a:buSzPct val="60000"/>
              <a:buFontTx/>
              <a:buNone/>
            </a:pPr>
            <a:r>
              <a:rPr lang="en-GB" smtClean="0"/>
              <a:t>Drag picture to placeholder or click icon to add</a:t>
            </a:r>
            <a:endParaRPr lang="en-US" dirty="0"/>
          </a:p>
        </p:txBody>
      </p:sp>
      <p:sp>
        <p:nvSpPr>
          <p:cNvPr id="7" name="Rectangle 6"/>
          <p:cNvSpPr>
            <a:spLocks noGrp="1"/>
          </p:cNvSpPr>
          <p:nvPr>
            <p:ph type="body" sz="quarter" idx="13" hasCustomPrompt="1"/>
          </p:nvPr>
        </p:nvSpPr>
        <p:spPr>
          <a:xfrm>
            <a:off x="228600" y="4876800"/>
            <a:ext cx="2743200" cy="1447800"/>
          </a:xfrm>
        </p:spPr>
        <p:txBody>
          <a:bodyPr anchor="t" anchorCtr="0">
            <a:noAutofit/>
          </a:bodyPr>
          <a:lstStyle>
            <a:lvl1pPr marL="0" marR="0" indent="0" algn="l" rtl="0" latinLnBrk="0">
              <a:spcBef>
                <a:spcPct val="20000"/>
              </a:spcBef>
              <a:buFontTx/>
              <a:buNone/>
              <a:defRPr sz="18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6" name="Rectangle 6"/>
          <p:cNvSpPr>
            <a:spLocks noGrp="1"/>
          </p:cNvSpPr>
          <p:nvPr>
            <p:ph type="body" sz="quarter" idx="14" hasCustomPrompt="1"/>
          </p:nvPr>
        </p:nvSpPr>
        <p:spPr>
          <a:xfrm>
            <a:off x="3200400" y="4876800"/>
            <a:ext cx="2743200" cy="1447800"/>
          </a:xfrm>
        </p:spPr>
        <p:txBody>
          <a:bodyPr anchor="t" anchorCtr="0">
            <a:noAutofit/>
          </a:bodyPr>
          <a:lstStyle>
            <a:lvl1pPr marL="0" marR="0" indent="0" algn="l" rtl="0" latinLnBrk="0">
              <a:spcBef>
                <a:spcPct val="20000"/>
              </a:spcBef>
              <a:buFontTx/>
              <a:buNone/>
              <a:defRPr sz="18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14" name="Rectangle 6"/>
          <p:cNvSpPr>
            <a:spLocks noGrp="1"/>
          </p:cNvSpPr>
          <p:nvPr>
            <p:ph type="body" sz="quarter" idx="15" hasCustomPrompt="1"/>
          </p:nvPr>
        </p:nvSpPr>
        <p:spPr>
          <a:xfrm>
            <a:off x="6172200" y="4876800"/>
            <a:ext cx="2743200" cy="1447800"/>
          </a:xfrm>
        </p:spPr>
        <p:txBody>
          <a:bodyPr anchor="t" anchorCtr="0">
            <a:noAutofit/>
          </a:bodyPr>
          <a:lstStyle>
            <a:lvl1pPr marL="0" marR="0" indent="0" algn="l" rtl="0" latinLnBrk="0">
              <a:spcBef>
                <a:spcPct val="20000"/>
              </a:spcBef>
              <a:buFontTx/>
              <a:buNone/>
              <a:defRPr sz="18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8" name="Rectangle 7"/>
          <p:cNvSpPr>
            <a:spLocks noGrp="1"/>
          </p:cNvSpPr>
          <p:nvPr>
            <p:ph type="dt" sz="half" idx="16"/>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9" name="Rectangle 8"/>
          <p:cNvSpPr>
            <a:spLocks noGrp="1"/>
          </p:cNvSpPr>
          <p:nvPr>
            <p:ph type="sldNum" sz="quarter" idx="17"/>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0" name="Rectangle 9"/>
          <p:cNvSpPr>
            <a:spLocks noGrp="1"/>
          </p:cNvSpPr>
          <p:nvPr>
            <p:ph type="ftr" sz="quarter" idx="18"/>
          </p:nvPr>
        </p:nvSpPr>
        <p:spPr/>
        <p:txBody>
          <a:bodyPr/>
          <a:lstStyle>
            <a:extLst/>
          </a:lstStyle>
          <a:p>
            <a:endParaRPr lang="en-US"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Up Landscape with Caption">
    <p:spTree>
      <p:nvGrpSpPr>
        <p:cNvPr id="1" name=""/>
        <p:cNvGrpSpPr/>
        <p:nvPr/>
      </p:nvGrpSpPr>
      <p:grpSpPr>
        <a:xfrm>
          <a:off x="0" y="0"/>
          <a:ext cx="0" cy="0"/>
          <a:chOff x="0" y="0"/>
          <a:chExt cx="0" cy="0"/>
        </a:xfrm>
      </p:grpSpPr>
      <p:sp>
        <p:nvSpPr>
          <p:cNvPr id="3" name="Rectangle 7"/>
          <p:cNvSpPr>
            <a:spLocks noGrp="1" noChangeAspect="1"/>
          </p:cNvSpPr>
          <p:nvPr>
            <p:ph type="pic" sz="quarter" idx="11"/>
          </p:nvPr>
        </p:nvSpPr>
        <p:spPr>
          <a:xfrm>
            <a:off x="4663440" y="3403823"/>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342900" indent="-342900" algn="ctr" rtl="0" latinLnBrk="0">
              <a:spcBef>
                <a:spcPct val="20000"/>
              </a:spcBef>
              <a:buClr>
                <a:srgbClr val="438086"/>
              </a:buClr>
              <a:buSzPct val="60000"/>
              <a:buFontTx/>
              <a:buNone/>
            </a:pPr>
            <a:r>
              <a:rPr lang="en-GB" smtClean="0"/>
              <a:t>Drag picture to placeholder or click icon to add</a:t>
            </a:r>
            <a:endParaRPr lang="en-US" dirty="0"/>
          </a:p>
        </p:txBody>
      </p:sp>
      <p:sp>
        <p:nvSpPr>
          <p:cNvPr id="15" name="Rectangle 7"/>
          <p:cNvSpPr>
            <a:spLocks noGrp="1" noChangeAspect="1"/>
          </p:cNvSpPr>
          <p:nvPr>
            <p:ph type="pic" sz="quarter" idx="12"/>
          </p:nvPr>
        </p:nvSpPr>
        <p:spPr>
          <a:xfrm>
            <a:off x="457200" y="3403823"/>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vert="horz"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342900" indent="-342900" algn="ctr" rtl="0" latinLnBrk="0">
              <a:spcBef>
                <a:spcPct val="20000"/>
              </a:spcBef>
              <a:buClr>
                <a:srgbClr val="438086"/>
              </a:buClr>
              <a:buSzPct val="60000"/>
              <a:buFontTx/>
              <a:buNone/>
            </a:pPr>
            <a:r>
              <a:rPr lang="en-GB" smtClean="0"/>
              <a:t>Drag picture to placeholder or click icon to add</a:t>
            </a:r>
            <a:endParaRPr lang="en-US" dirty="0"/>
          </a:p>
        </p:txBody>
      </p:sp>
      <p:sp>
        <p:nvSpPr>
          <p:cNvPr id="26" name="Rectangle 7"/>
          <p:cNvSpPr>
            <a:spLocks noGrp="1" noChangeAspect="1"/>
          </p:cNvSpPr>
          <p:nvPr>
            <p:ph type="pic" sz="quarter" idx="13"/>
          </p:nvPr>
        </p:nvSpPr>
        <p:spPr>
          <a:xfrm>
            <a:off x="4663440" y="228600"/>
            <a:ext cx="4023360" cy="3017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342900" indent="-342900" algn="ctr" rtl="0" latinLnBrk="0">
              <a:spcBef>
                <a:spcPct val="20000"/>
              </a:spcBef>
              <a:buClr>
                <a:srgbClr val="438086"/>
              </a:buClr>
              <a:buSzPct val="60000"/>
              <a:buFontTx/>
              <a:buNone/>
            </a:pPr>
            <a:r>
              <a:rPr lang="en-GB" smtClean="0"/>
              <a:t>Drag picture to placeholder or click icon to add</a:t>
            </a:r>
            <a:endParaRPr lang="en-US" dirty="0"/>
          </a:p>
        </p:txBody>
      </p:sp>
      <p:sp>
        <p:nvSpPr>
          <p:cNvPr id="27" name="Rectangle 11"/>
          <p:cNvSpPr>
            <a:spLocks noGrp="1"/>
          </p:cNvSpPr>
          <p:nvPr>
            <p:ph type="body" sz="quarter" idx="14" hasCustomPrompt="1"/>
          </p:nvPr>
        </p:nvSpPr>
        <p:spPr>
          <a:xfrm>
            <a:off x="457200" y="228600"/>
            <a:ext cx="4023360" cy="3017520"/>
          </a:xfrm>
        </p:spPr>
        <p:txBody>
          <a:bodyPr anchor="b" anchorCtr="0">
            <a:noAutofit/>
          </a:bodyPr>
          <a:lstStyle>
            <a:lvl1pPr marL="0" marR="0" indent="0" algn="l" rtl="0" latinLnBrk="0">
              <a:spcBef>
                <a:spcPct val="20000"/>
              </a:spcBef>
              <a:buFontTx/>
              <a:buNone/>
              <a:defRPr sz="1800" i="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6" name="Rectangle 5"/>
          <p:cNvSpPr>
            <a:spLocks noGrp="1"/>
          </p:cNvSpPr>
          <p:nvPr>
            <p:ph type="dt" sz="half" idx="15"/>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7" name="Rectangle 6"/>
          <p:cNvSpPr>
            <a:spLocks noGrp="1"/>
          </p:cNvSpPr>
          <p:nvPr>
            <p:ph type="sldNum" sz="quarter" idx="16"/>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8" name="Rectangle 7"/>
          <p:cNvSpPr>
            <a:spLocks noGrp="1"/>
          </p:cNvSpPr>
          <p:nvPr>
            <p:ph type="ftr" sz="quarter" idx="17"/>
          </p:nvPr>
        </p:nvSpPr>
        <p:spPr/>
        <p:txBody>
          <a:bodyPr/>
          <a:lstStyle>
            <a:extLst/>
          </a:lstStyle>
          <a:p>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Up Mixed">
    <p:spTree>
      <p:nvGrpSpPr>
        <p:cNvPr id="1" name=""/>
        <p:cNvGrpSpPr/>
        <p:nvPr/>
      </p:nvGrpSpPr>
      <p:grpSpPr>
        <a:xfrm>
          <a:off x="0" y="0"/>
          <a:ext cx="0" cy="0"/>
          <a:chOff x="0" y="0"/>
          <a:chExt cx="0" cy="0"/>
        </a:xfrm>
      </p:grpSpPr>
      <p:sp>
        <p:nvSpPr>
          <p:cNvPr id="7" name="Rectangle 7"/>
          <p:cNvSpPr>
            <a:spLocks noGrp="1" noChangeAspect="1"/>
          </p:cNvSpPr>
          <p:nvPr>
            <p:ph type="pic" sz="quarter" idx="11"/>
          </p:nvPr>
        </p:nvSpPr>
        <p:spPr>
          <a:xfrm>
            <a:off x="5067300" y="3436620"/>
            <a:ext cx="3649900" cy="2889504"/>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Clr>
                <a:srgbClr val="D34817"/>
              </a:buClr>
              <a:buSzPct val="85000"/>
              <a:buFontTx/>
              <a:buNone/>
            </a:pPr>
            <a:r>
              <a:rPr lang="en-GB" smtClean="0"/>
              <a:t>Drag picture to placeholder or click icon to add</a:t>
            </a:r>
            <a:endParaRPr lang="en-US" dirty="0"/>
          </a:p>
        </p:txBody>
      </p:sp>
      <p:sp>
        <p:nvSpPr>
          <p:cNvPr id="29" name="Rectangle 7"/>
          <p:cNvSpPr>
            <a:spLocks noGrp="1" noChangeAspect="1"/>
          </p:cNvSpPr>
          <p:nvPr>
            <p:ph type="pic" sz="quarter" idx="12"/>
          </p:nvPr>
        </p:nvSpPr>
        <p:spPr>
          <a:xfrm>
            <a:off x="426720" y="384048"/>
            <a:ext cx="4457700" cy="59436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Clr>
                <a:srgbClr val="D34817"/>
              </a:buClr>
              <a:buSzPct val="85000"/>
              <a:buFontTx/>
              <a:buNone/>
            </a:pPr>
            <a:r>
              <a:rPr lang="en-GB" smtClean="0"/>
              <a:t>Drag picture to placeholder or click icon to add</a:t>
            </a:r>
            <a:endParaRPr lang="en-US" dirty="0"/>
          </a:p>
        </p:txBody>
      </p:sp>
      <p:sp>
        <p:nvSpPr>
          <p:cNvPr id="10" name="Rectangle 7"/>
          <p:cNvSpPr>
            <a:spLocks noGrp="1" noChangeAspect="1"/>
          </p:cNvSpPr>
          <p:nvPr>
            <p:ph type="pic" sz="quarter" idx="13"/>
          </p:nvPr>
        </p:nvSpPr>
        <p:spPr>
          <a:xfrm>
            <a:off x="5067300" y="389332"/>
            <a:ext cx="3657600" cy="2887269"/>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Clr>
                <a:srgbClr val="D34817"/>
              </a:buClr>
              <a:buSzPct val="85000"/>
              <a:buFontTx/>
              <a:buNone/>
            </a:pPr>
            <a:r>
              <a:rPr lang="en-GB" smtClean="0"/>
              <a:t>Drag picture to placeholder or click icon to add</a:t>
            </a:r>
            <a:endParaRPr lang="en-US" dirty="0"/>
          </a:p>
        </p:txBody>
      </p:sp>
      <p:sp>
        <p:nvSpPr>
          <p:cNvPr id="5" name="Rectangle 4"/>
          <p:cNvSpPr>
            <a:spLocks noGrp="1"/>
          </p:cNvSpPr>
          <p:nvPr>
            <p:ph type="dt" sz="half" idx="14"/>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6" name="Rectangle 5"/>
          <p:cNvSpPr>
            <a:spLocks noGrp="1"/>
          </p:cNvSpPr>
          <p:nvPr>
            <p:ph type="sldNum" sz="quarter" idx="15"/>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8" name="Rectangle 7"/>
          <p:cNvSpPr>
            <a:spLocks noGrp="1"/>
          </p:cNvSpPr>
          <p:nvPr>
            <p:ph type="ftr" sz="quarter" idx="16"/>
          </p:nvPr>
        </p:nvSpPr>
        <p:spPr/>
        <p:txBody>
          <a:bodyPr/>
          <a:lstStyle>
            <a:extLst/>
          </a:lstStyle>
          <a:p>
            <a:endParaRPr lang="en-US" dirty="0"/>
          </a:p>
        </p:txBody>
      </p:sp>
    </p:spTree>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4-Up Portrait with Captions">
    <p:spTree>
      <p:nvGrpSpPr>
        <p:cNvPr id="1" name=""/>
        <p:cNvGrpSpPr/>
        <p:nvPr/>
      </p:nvGrpSpPr>
      <p:grpSpPr>
        <a:xfrm>
          <a:off x="0" y="0"/>
          <a:ext cx="0" cy="0"/>
          <a:chOff x="0" y="0"/>
          <a:chExt cx="0" cy="0"/>
        </a:xfrm>
      </p:grpSpPr>
      <p:sp>
        <p:nvSpPr>
          <p:cNvPr id="31" name="Rectangle 7"/>
          <p:cNvSpPr>
            <a:spLocks noGrp="1"/>
          </p:cNvSpPr>
          <p:nvPr>
            <p:ph type="pic" sz="quarter" idx="14"/>
          </p:nvPr>
        </p:nvSpPr>
        <p:spPr>
          <a:xfrm>
            <a:off x="2229297" y="228600"/>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3" name="Rectangle 7"/>
          <p:cNvSpPr>
            <a:spLocks noGrp="1"/>
          </p:cNvSpPr>
          <p:nvPr>
            <p:ph type="pic" sz="quarter" idx="26"/>
          </p:nvPr>
        </p:nvSpPr>
        <p:spPr>
          <a:xfrm>
            <a:off x="2229297" y="3365392"/>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10" name="Rectangle 7"/>
          <p:cNvSpPr>
            <a:spLocks noGrp="1" noChangeAspect="1"/>
          </p:cNvSpPr>
          <p:nvPr>
            <p:ph type="pic" sz="quarter" idx="25"/>
          </p:nvPr>
        </p:nvSpPr>
        <p:spPr>
          <a:xfrm>
            <a:off x="4672217" y="228600"/>
            <a:ext cx="2286000"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7" name="Rectangle 7"/>
          <p:cNvSpPr>
            <a:spLocks noGrp="1"/>
          </p:cNvSpPr>
          <p:nvPr>
            <p:ph type="pic" sz="quarter" idx="27"/>
          </p:nvPr>
        </p:nvSpPr>
        <p:spPr>
          <a:xfrm>
            <a:off x="4667697" y="3365392"/>
            <a:ext cx="228521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6" name="Rectangle 7"/>
          <p:cNvSpPr>
            <a:spLocks noGrp="1"/>
          </p:cNvSpPr>
          <p:nvPr>
            <p:ph type="body" sz="quarter" idx="16" hasCustomPrompt="1"/>
          </p:nvPr>
        </p:nvSpPr>
        <p:spPr>
          <a:xfrm>
            <a:off x="400497" y="1295400"/>
            <a:ext cx="1676400" cy="1905000"/>
          </a:xfrm>
        </p:spPr>
        <p:txBody>
          <a:bodyPr anchor="b" anchorCtr="0">
            <a:noAutofit/>
          </a:bodyPr>
          <a:lstStyle>
            <a:lvl1pPr marL="0" marR="0" indent="0" algn="r" rtl="0" latinLnBrk="0">
              <a:spcBef>
                <a:spcPct val="20000"/>
              </a:spcBef>
              <a:buFontTx/>
              <a:buNone/>
              <a:defRPr sz="1600" baseline="0">
                <a:solidFill>
                  <a:schemeClr val="tx1"/>
                </a:solidFill>
                <a:latin typeface="+mn-lt"/>
                <a:ea typeface="+mn-ea"/>
                <a:cs typeface="+mn-cs"/>
              </a:defRPr>
            </a:lvl1pPr>
            <a:extLst/>
          </a:lstStyle>
          <a:p>
            <a:pPr lvl="0"/>
            <a:r>
              <a:rPr lang="en-US" dirty="0" smtClean="0"/>
              <a:t>Click to add caption</a:t>
            </a:r>
            <a:endParaRPr lang="en-US" dirty="0"/>
          </a:p>
        </p:txBody>
      </p:sp>
      <p:sp>
        <p:nvSpPr>
          <p:cNvPr id="14" name="Rectangle 7"/>
          <p:cNvSpPr>
            <a:spLocks noGrp="1"/>
          </p:cNvSpPr>
          <p:nvPr>
            <p:ph type="body" sz="quarter" idx="29" hasCustomPrompt="1"/>
          </p:nvPr>
        </p:nvSpPr>
        <p:spPr>
          <a:xfrm>
            <a:off x="7086600" y="1295400"/>
            <a:ext cx="1676400" cy="1905000"/>
          </a:xfrm>
        </p:spPr>
        <p:txBody>
          <a:bodyPr anchor="b" anchorCtr="0"/>
          <a:lstStyle>
            <a:lvl1pPr marL="0" marR="0" indent="0" algn="l">
              <a:buFontTx/>
              <a:buNone/>
              <a:defRPr sz="1600" baseline="0"/>
            </a:lvl1pPr>
            <a:extLst/>
          </a:lstStyle>
          <a:p>
            <a:pPr lvl="0"/>
            <a:r>
              <a:rPr lang="en-US" dirty="0" smtClean="0"/>
              <a:t>Click to add caption</a:t>
            </a:r>
            <a:endParaRPr lang="en-US" dirty="0"/>
          </a:p>
        </p:txBody>
      </p:sp>
      <p:sp>
        <p:nvSpPr>
          <p:cNvPr id="4" name="Rectangle 7"/>
          <p:cNvSpPr>
            <a:spLocks noGrp="1"/>
          </p:cNvSpPr>
          <p:nvPr>
            <p:ph type="body" sz="quarter" idx="28" hasCustomPrompt="1"/>
          </p:nvPr>
        </p:nvSpPr>
        <p:spPr>
          <a:xfrm>
            <a:off x="400497" y="3352800"/>
            <a:ext cx="1676400" cy="1905000"/>
          </a:xfrm>
        </p:spPr>
        <p:txBody>
          <a:bodyPr anchor="t" anchorCtr="0"/>
          <a:lstStyle>
            <a:lvl1pPr marL="0" marR="0" indent="0" algn="r">
              <a:buFontTx/>
              <a:buNone/>
              <a:defRPr sz="1600" baseline="0"/>
            </a:lvl1pPr>
            <a:extLst/>
          </a:lstStyle>
          <a:p>
            <a:pPr lvl="0"/>
            <a:r>
              <a:rPr lang="en-US" dirty="0" smtClean="0"/>
              <a:t>Click to add caption</a:t>
            </a:r>
            <a:endParaRPr lang="en-US" dirty="0"/>
          </a:p>
        </p:txBody>
      </p:sp>
      <p:sp>
        <p:nvSpPr>
          <p:cNvPr id="13" name="Rectangle 7"/>
          <p:cNvSpPr>
            <a:spLocks noGrp="1"/>
          </p:cNvSpPr>
          <p:nvPr>
            <p:ph type="body" sz="quarter" idx="30" hasCustomPrompt="1"/>
          </p:nvPr>
        </p:nvSpPr>
        <p:spPr>
          <a:xfrm>
            <a:off x="7086600" y="3352800"/>
            <a:ext cx="1676400" cy="1905000"/>
          </a:xfrm>
        </p:spPr>
        <p:txBody>
          <a:bodyPr anchor="t" anchorCtr="0"/>
          <a:lstStyle>
            <a:lvl1pPr marL="0" marR="0" indent="0" algn="l">
              <a:buFontTx/>
              <a:buNone/>
              <a:defRPr sz="1600" baseline="0"/>
            </a:lvl1pPr>
            <a:extLst/>
          </a:lstStyle>
          <a:p>
            <a:pPr lvl="0"/>
            <a:r>
              <a:rPr lang="en-US" dirty="0" smtClean="0"/>
              <a:t>Click to add caption</a:t>
            </a:r>
            <a:endParaRPr lang="en-US" dirty="0"/>
          </a:p>
        </p:txBody>
      </p:sp>
      <p:sp>
        <p:nvSpPr>
          <p:cNvPr id="11" name="Rectangle 10"/>
          <p:cNvSpPr>
            <a:spLocks noGrp="1"/>
          </p:cNvSpPr>
          <p:nvPr>
            <p:ph type="dt" sz="half" idx="31"/>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12" name="Rectangle 11"/>
          <p:cNvSpPr>
            <a:spLocks noGrp="1"/>
          </p:cNvSpPr>
          <p:nvPr>
            <p:ph type="sldNum" sz="quarter" idx="32"/>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5" name="Rectangle 14"/>
          <p:cNvSpPr>
            <a:spLocks noGrp="1"/>
          </p:cNvSpPr>
          <p:nvPr>
            <p:ph type="ftr" sz="quarter" idx="33"/>
          </p:nvPr>
        </p:nvSpPr>
        <p:spPr/>
        <p:txBody>
          <a:bodyPr/>
          <a:lstStyle>
            <a:extLst/>
          </a:lstStyle>
          <a:p>
            <a:endParaRPr lang="en-US" dirty="0"/>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 preserve="1">
  <p:cSld name="4-Up landscape with Caption">
    <p:spTree>
      <p:nvGrpSpPr>
        <p:cNvPr id="1" name=""/>
        <p:cNvGrpSpPr/>
        <p:nvPr/>
      </p:nvGrpSpPr>
      <p:grpSpPr>
        <a:xfrm>
          <a:off x="0" y="0"/>
          <a:ext cx="0" cy="0"/>
          <a:chOff x="0" y="0"/>
          <a:chExt cx="0" cy="0"/>
        </a:xfrm>
      </p:grpSpPr>
      <p:sp>
        <p:nvSpPr>
          <p:cNvPr id="24" name="Rectangle 7"/>
          <p:cNvSpPr>
            <a:spLocks noGrp="1"/>
          </p:cNvSpPr>
          <p:nvPr>
            <p:ph type="pic" sz="quarter" idx="14"/>
          </p:nvPr>
        </p:nvSpPr>
        <p:spPr>
          <a:xfrm>
            <a:off x="926821" y="533400"/>
            <a:ext cx="3653297"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8" name="Rectangle 7"/>
          <p:cNvSpPr>
            <a:spLocks noGrp="1"/>
          </p:cNvSpPr>
          <p:nvPr>
            <p:ph type="body" sz="quarter" idx="16" hasCustomPrompt="1"/>
          </p:nvPr>
        </p:nvSpPr>
        <p:spPr>
          <a:xfrm>
            <a:off x="926821" y="6172200"/>
            <a:ext cx="3657600" cy="304800"/>
          </a:xfrm>
        </p:spPr>
        <p:txBody>
          <a:bodyPr lIns="9144" anchor="t" anchorCtr="0"/>
          <a:lstStyle>
            <a:lvl1pPr marL="0" marR="0" indent="0" algn="l">
              <a:buFontTx/>
              <a:buNone/>
              <a:defRPr sz="1600" baseline="0"/>
            </a:lvl1pPr>
            <a:extLst/>
          </a:lstStyle>
          <a:p>
            <a:pPr lvl="0"/>
            <a:r>
              <a:rPr lang="en-US" dirty="0" smtClean="0"/>
              <a:t>Click to add caption</a:t>
            </a:r>
            <a:endParaRPr lang="en-US" dirty="0"/>
          </a:p>
        </p:txBody>
      </p:sp>
      <p:sp>
        <p:nvSpPr>
          <p:cNvPr id="9" name="Rectangle 7"/>
          <p:cNvSpPr>
            <a:spLocks noGrp="1"/>
          </p:cNvSpPr>
          <p:nvPr>
            <p:ph type="pic" sz="quarter" idx="17"/>
          </p:nvPr>
        </p:nvSpPr>
        <p:spPr>
          <a:xfrm>
            <a:off x="4660621" y="5334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6" name="Rectangle 7"/>
          <p:cNvSpPr>
            <a:spLocks noGrp="1"/>
          </p:cNvSpPr>
          <p:nvPr>
            <p:ph type="pic" sz="quarter" idx="18"/>
          </p:nvPr>
        </p:nvSpPr>
        <p:spPr>
          <a:xfrm>
            <a:off x="926821" y="33528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14" name="Rectangle 7"/>
          <p:cNvSpPr>
            <a:spLocks noGrp="1"/>
          </p:cNvSpPr>
          <p:nvPr>
            <p:ph type="pic" sz="quarter" idx="19"/>
          </p:nvPr>
        </p:nvSpPr>
        <p:spPr>
          <a:xfrm>
            <a:off x="4660621" y="3352800"/>
            <a:ext cx="3657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4" name="Rectangle 7"/>
          <p:cNvSpPr>
            <a:spLocks noGrp="1"/>
          </p:cNvSpPr>
          <p:nvPr>
            <p:ph type="body" sz="quarter" idx="22" hasCustomPrompt="1"/>
          </p:nvPr>
        </p:nvSpPr>
        <p:spPr>
          <a:xfrm>
            <a:off x="926821" y="152400"/>
            <a:ext cx="3657600" cy="304800"/>
          </a:xfrm>
        </p:spPr>
        <p:txBody>
          <a:bodyPr lIns="9144" anchor="t" anchorCtr="0"/>
          <a:lstStyle>
            <a:lvl1pPr marL="0" marR="0" indent="0" algn="l">
              <a:buFontTx/>
              <a:buNone/>
              <a:defRPr sz="1600" baseline="0"/>
            </a:lvl1pPr>
            <a:extLst/>
          </a:lstStyle>
          <a:p>
            <a:pPr lvl="0"/>
            <a:r>
              <a:rPr lang="en-US" dirty="0" smtClean="0"/>
              <a:t>Click to add caption</a:t>
            </a:r>
            <a:endParaRPr lang="en-US" dirty="0"/>
          </a:p>
        </p:txBody>
      </p:sp>
      <p:sp>
        <p:nvSpPr>
          <p:cNvPr id="18" name="Rectangle 7"/>
          <p:cNvSpPr>
            <a:spLocks noGrp="1"/>
          </p:cNvSpPr>
          <p:nvPr>
            <p:ph type="body" sz="quarter" idx="23" hasCustomPrompt="1"/>
          </p:nvPr>
        </p:nvSpPr>
        <p:spPr>
          <a:xfrm>
            <a:off x="4660621" y="6172200"/>
            <a:ext cx="3657600" cy="304800"/>
          </a:xfrm>
        </p:spPr>
        <p:txBody>
          <a:bodyPr lIns="9144" anchor="t" anchorCtr="0"/>
          <a:lstStyle>
            <a:lvl1pPr marL="0" marR="0" indent="0" algn="l">
              <a:buFontTx/>
              <a:buNone/>
              <a:defRPr sz="1600" baseline="0"/>
            </a:lvl1pPr>
            <a:extLst/>
          </a:lstStyle>
          <a:p>
            <a:pPr lvl="0"/>
            <a:r>
              <a:rPr lang="en-US" dirty="0" smtClean="0"/>
              <a:t>Click to add caption</a:t>
            </a:r>
            <a:endParaRPr lang="en-US" dirty="0"/>
          </a:p>
        </p:txBody>
      </p:sp>
      <p:sp>
        <p:nvSpPr>
          <p:cNvPr id="16" name="Rectangle 7"/>
          <p:cNvSpPr>
            <a:spLocks noGrp="1"/>
          </p:cNvSpPr>
          <p:nvPr>
            <p:ph type="body" sz="quarter" idx="24" hasCustomPrompt="1"/>
          </p:nvPr>
        </p:nvSpPr>
        <p:spPr>
          <a:xfrm>
            <a:off x="4660621" y="152400"/>
            <a:ext cx="3657600" cy="304800"/>
          </a:xfrm>
        </p:spPr>
        <p:txBody>
          <a:bodyPr lIns="9144" anchor="t" anchorCtr="0"/>
          <a:lstStyle>
            <a:lvl1pPr marL="0" marR="0" indent="0" algn="l">
              <a:buFontTx/>
              <a:buNone/>
              <a:defRPr sz="1600" baseline="0"/>
            </a:lvl1pPr>
            <a:extLst/>
          </a:lstStyle>
          <a:p>
            <a:pPr lvl="0"/>
            <a:r>
              <a:rPr lang="en-US" dirty="0" smtClean="0"/>
              <a:t>Click to add caption</a:t>
            </a:r>
            <a:endParaRPr lang="en-US" dirty="0"/>
          </a:p>
        </p:txBody>
      </p:sp>
      <p:sp>
        <p:nvSpPr>
          <p:cNvPr id="10" name="Rectangle 9"/>
          <p:cNvSpPr>
            <a:spLocks noGrp="1"/>
          </p:cNvSpPr>
          <p:nvPr>
            <p:ph type="dt" sz="half" idx="25"/>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11" name="Rectangle 10"/>
          <p:cNvSpPr>
            <a:spLocks noGrp="1"/>
          </p:cNvSpPr>
          <p:nvPr>
            <p:ph type="sldNum" sz="quarter" idx="26"/>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2" name="Rectangle 11"/>
          <p:cNvSpPr>
            <a:spLocks noGrp="1"/>
          </p:cNvSpPr>
          <p:nvPr>
            <p:ph type="ftr" sz="quarter" idx="27"/>
          </p:nvPr>
        </p:nvSpPr>
        <p:spPr/>
        <p:txBody>
          <a:bodyPr/>
          <a:lstStyle>
            <a:extLst/>
          </a:lstStyle>
          <a:p>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4-Up Portrait with Large Caption">
    <p:spTree>
      <p:nvGrpSpPr>
        <p:cNvPr id="1" name=""/>
        <p:cNvGrpSpPr/>
        <p:nvPr/>
      </p:nvGrpSpPr>
      <p:grpSpPr>
        <a:xfrm>
          <a:off x="0" y="0"/>
          <a:ext cx="0" cy="0"/>
          <a:chOff x="0" y="0"/>
          <a:chExt cx="0" cy="0"/>
        </a:xfrm>
      </p:grpSpPr>
      <p:sp>
        <p:nvSpPr>
          <p:cNvPr id="26" name="Rectangle 7"/>
          <p:cNvSpPr>
            <a:spLocks noGrp="1"/>
          </p:cNvSpPr>
          <p:nvPr>
            <p:ph type="pic" sz="quarter" idx="14"/>
          </p:nvPr>
        </p:nvSpPr>
        <p:spPr>
          <a:xfrm>
            <a:off x="15240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30" name="Rectangle 7"/>
          <p:cNvSpPr>
            <a:spLocks noGrp="1"/>
          </p:cNvSpPr>
          <p:nvPr>
            <p:ph type="pic" sz="quarter" idx="31"/>
          </p:nvPr>
        </p:nvSpPr>
        <p:spPr>
          <a:xfrm>
            <a:off x="454660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7" name="Rectangle 7"/>
          <p:cNvSpPr>
            <a:spLocks noGrp="1"/>
          </p:cNvSpPr>
          <p:nvPr>
            <p:ph type="pic" sz="quarter" idx="30"/>
          </p:nvPr>
        </p:nvSpPr>
        <p:spPr>
          <a:xfrm>
            <a:off x="2349060"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9" name="Rectangle 7"/>
          <p:cNvSpPr>
            <a:spLocks noGrp="1"/>
          </p:cNvSpPr>
          <p:nvPr>
            <p:ph type="pic" sz="quarter" idx="32"/>
          </p:nvPr>
        </p:nvSpPr>
        <p:spPr>
          <a:xfrm>
            <a:off x="6740166" y="1524000"/>
            <a:ext cx="2106985" cy="2809311"/>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4" name="Rectangle 7"/>
          <p:cNvSpPr>
            <a:spLocks noGrp="1"/>
          </p:cNvSpPr>
          <p:nvPr>
            <p:ph type="body" sz="quarter" idx="29" hasCustomPrompt="1"/>
          </p:nvPr>
        </p:nvSpPr>
        <p:spPr>
          <a:xfrm>
            <a:off x="152400" y="4495800"/>
            <a:ext cx="8763000" cy="1905000"/>
          </a:xfrm>
        </p:spPr>
        <p:txBody>
          <a:bodyPr anchor="t" anchorCtr="0"/>
          <a:lstStyle>
            <a:lvl1pPr marL="0" marR="0" indent="0" algn="l">
              <a:buFontTx/>
              <a:buNone/>
              <a:defRPr sz="2400" baseline="0"/>
            </a:lvl1pPr>
            <a:extLst/>
          </a:lstStyle>
          <a:p>
            <a:pPr lvl="0"/>
            <a:r>
              <a:rPr lang="en-US" dirty="0" smtClean="0"/>
              <a:t>Click to add caption</a:t>
            </a:r>
            <a:endParaRPr lang="en-US" dirty="0"/>
          </a:p>
        </p:txBody>
      </p:sp>
      <p:sp>
        <p:nvSpPr>
          <p:cNvPr id="8" name="Rectangle 7"/>
          <p:cNvSpPr>
            <a:spLocks noGrp="1"/>
          </p:cNvSpPr>
          <p:nvPr>
            <p:ph type="dt" sz="half" idx="33"/>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9" name="Rectangle 8"/>
          <p:cNvSpPr>
            <a:spLocks noGrp="1"/>
          </p:cNvSpPr>
          <p:nvPr>
            <p:ph type="sldNum" sz="quarter" idx="34"/>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0" name="Rectangle 9"/>
          <p:cNvSpPr>
            <a:spLocks noGrp="1"/>
          </p:cNvSpPr>
          <p:nvPr>
            <p:ph type="ftr" sz="quarter" idx="35"/>
          </p:nvPr>
        </p:nvSpPr>
        <p:spPr/>
        <p:txBody>
          <a:bodyPr/>
          <a:lstStyle>
            <a:extLst/>
          </a:lstStyle>
          <a:p>
            <a:endParaRPr lang="en-US" dirty="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x" preserve="1">
  <p:cSld name="4-Up: 1 Portrait with  3 Landscape">
    <p:spTree>
      <p:nvGrpSpPr>
        <p:cNvPr id="1" name=""/>
        <p:cNvGrpSpPr/>
        <p:nvPr/>
      </p:nvGrpSpPr>
      <p:grpSpPr>
        <a:xfrm>
          <a:off x="0" y="0"/>
          <a:ext cx="0" cy="0"/>
          <a:chOff x="0" y="0"/>
          <a:chExt cx="0" cy="0"/>
        </a:xfrm>
      </p:grpSpPr>
      <p:sp>
        <p:nvSpPr>
          <p:cNvPr id="26" name="Rectangle 7"/>
          <p:cNvSpPr>
            <a:spLocks noGrp="1"/>
          </p:cNvSpPr>
          <p:nvPr>
            <p:ph type="pic" sz="quarter" idx="14"/>
          </p:nvPr>
        </p:nvSpPr>
        <p:spPr>
          <a:xfrm>
            <a:off x="685800" y="257665"/>
            <a:ext cx="4617720" cy="6172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4" name="Rectangle 7"/>
          <p:cNvSpPr>
            <a:spLocks noGrp="1" noChangeAspect="1"/>
          </p:cNvSpPr>
          <p:nvPr>
            <p:ph type="pic" sz="quarter" idx="18"/>
          </p:nvPr>
        </p:nvSpPr>
        <p:spPr>
          <a:xfrm>
            <a:off x="5788848" y="257665"/>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6" name="Rectangle 7"/>
          <p:cNvSpPr>
            <a:spLocks noGrp="1" noChangeAspect="1"/>
          </p:cNvSpPr>
          <p:nvPr>
            <p:ph type="pic" sz="quarter" idx="22"/>
          </p:nvPr>
        </p:nvSpPr>
        <p:spPr>
          <a:xfrm>
            <a:off x="5788848" y="2432657"/>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14" name="Rectangle 7"/>
          <p:cNvSpPr>
            <a:spLocks noGrp="1" noChangeAspect="1"/>
          </p:cNvSpPr>
          <p:nvPr>
            <p:ph type="pic" sz="quarter" idx="23"/>
          </p:nvPr>
        </p:nvSpPr>
        <p:spPr>
          <a:xfrm>
            <a:off x="5788848" y="4607649"/>
            <a:ext cx="2438402" cy="1828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7" name="Rectangle 6"/>
          <p:cNvSpPr>
            <a:spLocks noGrp="1"/>
          </p:cNvSpPr>
          <p:nvPr>
            <p:ph type="dt" sz="half" idx="24"/>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8" name="Rectangle 7"/>
          <p:cNvSpPr>
            <a:spLocks noGrp="1"/>
          </p:cNvSpPr>
          <p:nvPr>
            <p:ph type="sldNum" sz="quarter" idx="25"/>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9" name="Rectangle 8"/>
          <p:cNvSpPr>
            <a:spLocks noGrp="1"/>
          </p:cNvSpPr>
          <p:nvPr>
            <p:ph type="ftr" sz="quarter" idx="26"/>
          </p:nvPr>
        </p:nvSpPr>
        <p:spPr/>
        <p:txBody>
          <a:bodyPr/>
          <a:lstStyle>
            <a:extLst/>
          </a:lstStyle>
          <a:p>
            <a:endParaRPr lang="en-US" dirty="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x" preserve="1">
  <p:cSld name="5-up: 3 Landscape with 2 Portrait">
    <p:spTree>
      <p:nvGrpSpPr>
        <p:cNvPr id="1" name=""/>
        <p:cNvGrpSpPr/>
        <p:nvPr/>
      </p:nvGrpSpPr>
      <p:grpSpPr>
        <a:xfrm>
          <a:off x="0" y="0"/>
          <a:ext cx="0" cy="0"/>
          <a:chOff x="0" y="0"/>
          <a:chExt cx="0" cy="0"/>
        </a:xfrm>
      </p:grpSpPr>
      <p:sp>
        <p:nvSpPr>
          <p:cNvPr id="9" name="Rectangle 7"/>
          <p:cNvSpPr>
            <a:spLocks noGrp="1"/>
          </p:cNvSpPr>
          <p:nvPr>
            <p:ph type="pic" sz="quarter" idx="14"/>
          </p:nvPr>
        </p:nvSpPr>
        <p:spPr>
          <a:xfrm>
            <a:off x="609600" y="3429000"/>
            <a:ext cx="207015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7" name="Rectangle 7"/>
          <p:cNvSpPr>
            <a:spLocks noGrp="1"/>
          </p:cNvSpPr>
          <p:nvPr>
            <p:ph type="pic" sz="quarter" idx="17"/>
          </p:nvPr>
        </p:nvSpPr>
        <p:spPr>
          <a:xfrm>
            <a:off x="3033848" y="228600"/>
            <a:ext cx="5562600" cy="417195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31" name="Rectangle 7"/>
          <p:cNvSpPr>
            <a:spLocks noGrp="1"/>
          </p:cNvSpPr>
          <p:nvPr>
            <p:ph type="pic" sz="quarter" idx="26"/>
          </p:nvPr>
        </p:nvSpPr>
        <p:spPr>
          <a:xfrm>
            <a:off x="609600" y="228600"/>
            <a:ext cx="2070154" cy="29718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6" name="Rectangle 7"/>
          <p:cNvSpPr>
            <a:spLocks noGrp="1" noChangeAspect="1"/>
          </p:cNvSpPr>
          <p:nvPr>
            <p:ph type="pic" sz="quarter" idx="27"/>
          </p:nvPr>
        </p:nvSpPr>
        <p:spPr>
          <a:xfrm>
            <a:off x="5943600" y="4495800"/>
            <a:ext cx="2666999" cy="1874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3" name="Rectangle 7"/>
          <p:cNvSpPr>
            <a:spLocks noGrp="1" noChangeAspect="1"/>
          </p:cNvSpPr>
          <p:nvPr>
            <p:ph type="pic" sz="quarter" idx="28"/>
          </p:nvPr>
        </p:nvSpPr>
        <p:spPr>
          <a:xfrm>
            <a:off x="3033848" y="4495800"/>
            <a:ext cx="2757352" cy="187452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7" name="Rectangle 6"/>
          <p:cNvSpPr>
            <a:spLocks noGrp="1"/>
          </p:cNvSpPr>
          <p:nvPr>
            <p:ph type="dt" sz="half" idx="29"/>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8" name="Rectangle 7"/>
          <p:cNvSpPr>
            <a:spLocks noGrp="1"/>
          </p:cNvSpPr>
          <p:nvPr>
            <p:ph type="sldNum" sz="quarter" idx="30"/>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0" name="Rectangle 9"/>
          <p:cNvSpPr>
            <a:spLocks noGrp="1"/>
          </p:cNvSpPr>
          <p:nvPr>
            <p:ph type="ftr" sz="quarter" idx="31"/>
          </p:nvPr>
        </p:nvSpPr>
        <p:spPr/>
        <p:txBody>
          <a:bodyPr/>
          <a:lstStyle>
            <a:extLst/>
          </a:lstStyle>
          <a:p>
            <a:endParaRPr lang="en-US" dirty="0"/>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x" preserve="1">
  <p:cSld name="5-Up: 3 Portrait with 2 Landscape">
    <p:spTree>
      <p:nvGrpSpPr>
        <p:cNvPr id="1" name=""/>
        <p:cNvGrpSpPr/>
        <p:nvPr/>
      </p:nvGrpSpPr>
      <p:grpSpPr>
        <a:xfrm>
          <a:off x="0" y="0"/>
          <a:ext cx="0" cy="0"/>
          <a:chOff x="0" y="0"/>
          <a:chExt cx="0" cy="0"/>
        </a:xfrm>
      </p:grpSpPr>
      <p:sp>
        <p:nvSpPr>
          <p:cNvPr id="17" name="Rectangle 7"/>
          <p:cNvSpPr>
            <a:spLocks noGrp="1"/>
          </p:cNvSpPr>
          <p:nvPr>
            <p:ph type="pic" sz="quarter" idx="26"/>
          </p:nvPr>
        </p:nvSpPr>
        <p:spPr>
          <a:xfrm>
            <a:off x="5121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3" name="Rectangle 7"/>
          <p:cNvSpPr>
            <a:spLocks noGrp="1"/>
          </p:cNvSpPr>
          <p:nvPr>
            <p:ph type="pic" sz="quarter" idx="29"/>
          </p:nvPr>
        </p:nvSpPr>
        <p:spPr>
          <a:xfrm>
            <a:off x="512134" y="228600"/>
            <a:ext cx="39624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30" name="Rectangle 7"/>
          <p:cNvSpPr>
            <a:spLocks noGrp="1"/>
          </p:cNvSpPr>
          <p:nvPr>
            <p:ph type="pic" sz="quarter" idx="30"/>
          </p:nvPr>
        </p:nvSpPr>
        <p:spPr>
          <a:xfrm>
            <a:off x="4718374" y="228600"/>
            <a:ext cx="39624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22" name="Rectangle 7"/>
          <p:cNvSpPr>
            <a:spLocks noGrp="1"/>
          </p:cNvSpPr>
          <p:nvPr>
            <p:ph type="pic" sz="quarter" idx="27"/>
          </p:nvPr>
        </p:nvSpPr>
        <p:spPr>
          <a:xfrm>
            <a:off x="32934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31" name="Rectangle 7"/>
          <p:cNvSpPr>
            <a:spLocks noGrp="1"/>
          </p:cNvSpPr>
          <p:nvPr>
            <p:ph type="pic" sz="quarter" idx="28"/>
          </p:nvPr>
        </p:nvSpPr>
        <p:spPr>
          <a:xfrm>
            <a:off x="6074734" y="3124200"/>
            <a:ext cx="2606040" cy="32766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7" name="Rectangle 6"/>
          <p:cNvSpPr>
            <a:spLocks noGrp="1"/>
          </p:cNvSpPr>
          <p:nvPr>
            <p:ph type="dt" sz="half" idx="31"/>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8" name="Rectangle 7"/>
          <p:cNvSpPr>
            <a:spLocks noGrp="1"/>
          </p:cNvSpPr>
          <p:nvPr>
            <p:ph type="sldNum" sz="quarter" idx="32"/>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9" name="Rectangle 8"/>
          <p:cNvSpPr>
            <a:spLocks noGrp="1"/>
          </p:cNvSpPr>
          <p:nvPr>
            <p:ph type="ftr" sz="quarter" idx="33"/>
          </p:nvPr>
        </p:nvSpPr>
        <p:spPr/>
        <p:txBody>
          <a:bodyPr/>
          <a:lstStyle>
            <a:extLst/>
          </a:lstStyle>
          <a:p>
            <a:endParaRPr lang="en-US" dirty="0"/>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quare with Caption">
    <p:spTree>
      <p:nvGrpSpPr>
        <p:cNvPr id="1" name=""/>
        <p:cNvGrpSpPr/>
        <p:nvPr/>
      </p:nvGrpSpPr>
      <p:grpSpPr>
        <a:xfrm>
          <a:off x="0" y="0"/>
          <a:ext cx="0" cy="0"/>
          <a:chOff x="0" y="0"/>
          <a:chExt cx="0" cy="0"/>
        </a:xfrm>
      </p:grpSpPr>
      <p:sp>
        <p:nvSpPr>
          <p:cNvPr id="4" name="W¥ل云玗İαЂôÁûÂÚ丫:Pïçtúrê Plå¢éhõlðér 表¥鷗字㌍ 表_W 3"/>
          <p:cNvSpPr>
            <a:spLocks noGrp="1" noChangeAspect="1"/>
          </p:cNvSpPr>
          <p:nvPr>
            <p:ph type="pic" sz="quarter" idx="10"/>
          </p:nvPr>
        </p:nvSpPr>
        <p:spPr>
          <a:xfrm>
            <a:off x="3050273" y="16002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FontTx/>
              <a:buNone/>
            </a:pPr>
            <a:r>
              <a:rPr lang="en-GB" sz="2400" i="0" smtClean="0"/>
              <a:t>Drag picture to placeholder or click icon to add</a:t>
            </a:r>
            <a:endParaRPr lang="en-US" sz="2400" i="0" dirty="0"/>
          </a:p>
        </p:txBody>
      </p:sp>
      <p:sp>
        <p:nvSpPr>
          <p:cNvPr id="7" name="W¥ل云玗İαЂÕØÚáÛ丫:Téxt Plàçèhòlðêr 表¥鷗字㌍_W 6"/>
          <p:cNvSpPr>
            <a:spLocks noGrp="1"/>
          </p:cNvSpPr>
          <p:nvPr>
            <p:ph type="body" sz="quarter" idx="15" hasCustomPrompt="1"/>
          </p:nvPr>
        </p:nvSpPr>
        <p:spPr>
          <a:xfrm>
            <a:off x="3048000" y="4876800"/>
            <a:ext cx="3200400" cy="1295400"/>
          </a:xfrm>
        </p:spPr>
        <p:txBody>
          <a:bodyPr tIns="91440" rIns="9144" bIns="91440" anchor="t"/>
          <a:lstStyle>
            <a:lvl1pPr marL="0" marR="0" indent="0" algn="l">
              <a:buFontTx/>
              <a:buNone/>
              <a:defRPr sz="1800" i="0"/>
            </a:lvl1pPr>
            <a:extLst/>
          </a:lstStyle>
          <a:p>
            <a:pPr lvl="0"/>
            <a:r>
              <a:rPr lang="en-US" dirty="0" smtClean="0"/>
              <a:t>Click to add caption</a:t>
            </a:r>
            <a:endParaRPr lang="en-US" dirty="0"/>
          </a:p>
        </p:txBody>
      </p:sp>
      <p:sp>
        <p:nvSpPr>
          <p:cNvPr id="5" name="Rectangle 4"/>
          <p:cNvSpPr>
            <a:spLocks noGrp="1"/>
          </p:cNvSpPr>
          <p:nvPr>
            <p:ph type="dt" sz="half" idx="16"/>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6" name="Rectangle 5"/>
          <p:cNvSpPr>
            <a:spLocks noGrp="1"/>
          </p:cNvSpPr>
          <p:nvPr>
            <p:ph type="sldNum" sz="quarter" idx="17"/>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8" name="Rectangle 7"/>
          <p:cNvSpPr>
            <a:spLocks noGrp="1"/>
          </p:cNvSpPr>
          <p:nvPr>
            <p:ph type="ftr" sz="quarter" idx="18"/>
          </p:nvPr>
        </p:nvSpPr>
        <p:spPr/>
        <p:txBody>
          <a:bodyPr/>
          <a:lstStyle>
            <a:extLst/>
          </a:lstStyle>
          <a:p>
            <a:endParaRPr lang="en-US"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Up Square with Caption">
    <p:spTree>
      <p:nvGrpSpPr>
        <p:cNvPr id="1" name=""/>
        <p:cNvGrpSpPr/>
        <p:nvPr/>
      </p:nvGrpSpPr>
      <p:grpSpPr>
        <a:xfrm>
          <a:off x="0" y="0"/>
          <a:ext cx="0" cy="0"/>
          <a:chOff x="0" y="0"/>
          <a:chExt cx="0" cy="0"/>
        </a:xfrm>
      </p:grpSpPr>
      <p:sp>
        <p:nvSpPr>
          <p:cNvPr id="4" name="W¥ل云玗İαЂôÁûÂÚ丫:Pïçtúrê Plå¢éhõlðér 表¥鷗字㌍ 表_W 3"/>
          <p:cNvSpPr>
            <a:spLocks noGrp="1" noChangeAspect="1"/>
          </p:cNvSpPr>
          <p:nvPr>
            <p:ph type="pic" sz="quarter" idx="10"/>
          </p:nvPr>
        </p:nvSpPr>
        <p:spPr>
          <a:xfrm>
            <a:off x="4955273" y="13716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FontTx/>
              <a:buNone/>
            </a:pPr>
            <a:r>
              <a:rPr lang="en-GB" sz="2400" i="0" smtClean="0"/>
              <a:t>Drag picture to placeholder or click icon to add</a:t>
            </a:r>
            <a:endParaRPr lang="en-US" sz="2400" i="0" dirty="0"/>
          </a:p>
        </p:txBody>
      </p:sp>
      <p:sp>
        <p:nvSpPr>
          <p:cNvPr id="6" name="W¥ل云玗İαЂôÁûÂÚ丫:Pïçtúrê Plå¢éhõlðér 表¥鷗字㌍ 表_W 5"/>
          <p:cNvSpPr>
            <a:spLocks noGrp="1" noChangeAspect="1"/>
          </p:cNvSpPr>
          <p:nvPr>
            <p:ph type="pic" sz="quarter" idx="14"/>
          </p:nvPr>
        </p:nvSpPr>
        <p:spPr>
          <a:xfrm>
            <a:off x="1143000" y="1371600"/>
            <a:ext cx="3198127" cy="3200400"/>
          </a:xfr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1588" algn="ctr" rtl="0" latinLnBrk="0">
              <a:spcBef>
                <a:spcPct val="20000"/>
              </a:spcBef>
              <a:buFontTx/>
              <a:buNone/>
            </a:pPr>
            <a:r>
              <a:rPr lang="en-GB" sz="2400" i="0" smtClean="0"/>
              <a:t>Drag picture to placeholder or click icon to add</a:t>
            </a:r>
            <a:endParaRPr lang="en-US" sz="2400" i="0" dirty="0"/>
          </a:p>
        </p:txBody>
      </p:sp>
      <p:sp>
        <p:nvSpPr>
          <p:cNvPr id="7" name="W¥ل云玗İαЂÕØÚáÛ丫:Téxt Plàçèhòlðêr 表¥鷗字㌍_W 6"/>
          <p:cNvSpPr>
            <a:spLocks noGrp="1"/>
          </p:cNvSpPr>
          <p:nvPr>
            <p:ph type="body" sz="quarter" idx="15" hasCustomPrompt="1"/>
          </p:nvPr>
        </p:nvSpPr>
        <p:spPr>
          <a:xfrm>
            <a:off x="4953000" y="4648200"/>
            <a:ext cx="3200400" cy="1295400"/>
          </a:xfrm>
        </p:spPr>
        <p:txBody>
          <a:bodyPr tIns="91440" rIns="9144" bIns="91440" anchor="t"/>
          <a:lstStyle>
            <a:lvl1pPr marL="0" marR="0" indent="0" algn="l">
              <a:buFontTx/>
              <a:buNone/>
              <a:defRPr sz="1800" i="0"/>
            </a:lvl1pPr>
            <a:extLst/>
          </a:lstStyle>
          <a:p>
            <a:pPr lvl="0"/>
            <a:r>
              <a:rPr lang="en-US" dirty="0" smtClean="0"/>
              <a:t>Click to add caption</a:t>
            </a:r>
            <a:endParaRPr lang="en-US" dirty="0"/>
          </a:p>
        </p:txBody>
      </p:sp>
      <p:sp>
        <p:nvSpPr>
          <p:cNvPr id="8" name="W¥ل云玗İαЂÕØÚáÛ丫:Téxt Plàçèhòlðêr 表¥鷗字㌍_W 7"/>
          <p:cNvSpPr>
            <a:spLocks noGrp="1"/>
          </p:cNvSpPr>
          <p:nvPr>
            <p:ph type="body" sz="quarter" idx="16" hasCustomPrompt="1"/>
          </p:nvPr>
        </p:nvSpPr>
        <p:spPr>
          <a:xfrm>
            <a:off x="1143000" y="4648200"/>
            <a:ext cx="3200400" cy="1295400"/>
          </a:xfrm>
        </p:spPr>
        <p:txBody>
          <a:bodyPr tIns="91440" rIns="9144" bIns="91440" anchor="t"/>
          <a:lstStyle>
            <a:lvl1pPr marL="0" marR="0" indent="0" algn="l">
              <a:buFontTx/>
              <a:buNone/>
              <a:defRPr sz="1800" i="0"/>
            </a:lvl1pPr>
            <a:extLst/>
          </a:lstStyle>
          <a:p>
            <a:pPr lvl="0"/>
            <a:r>
              <a:rPr lang="en-US" dirty="0" smtClean="0"/>
              <a:t>Click to add caption</a:t>
            </a:r>
            <a:endParaRPr lang="en-US" dirty="0"/>
          </a:p>
        </p:txBody>
      </p:sp>
      <p:sp>
        <p:nvSpPr>
          <p:cNvPr id="9" name="Rectangle 8"/>
          <p:cNvSpPr>
            <a:spLocks noGrp="1"/>
          </p:cNvSpPr>
          <p:nvPr>
            <p:ph type="dt" sz="half" idx="17"/>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10" name="Rectangle 9"/>
          <p:cNvSpPr>
            <a:spLocks noGrp="1"/>
          </p:cNvSpPr>
          <p:nvPr>
            <p:ph type="sldNum" sz="quarter" idx="18"/>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11" name="Rectangle 10"/>
          <p:cNvSpPr>
            <a:spLocks noGrp="1"/>
          </p:cNvSpPr>
          <p:nvPr>
            <p:ph type="ftr" sz="quarter" idx="19"/>
          </p:nvPr>
        </p:nvSpPr>
        <p:spPr/>
        <p:txBody>
          <a:bodyPr/>
          <a:lstStyle>
            <a:extLst/>
          </a:lstStyle>
          <a:p>
            <a:endParaRPr lang="en-US" dirty="0"/>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Panorama">
    <p:spTree>
      <p:nvGrpSpPr>
        <p:cNvPr id="1" name=""/>
        <p:cNvGrpSpPr/>
        <p:nvPr/>
      </p:nvGrpSpPr>
      <p:grpSpPr>
        <a:xfrm>
          <a:off x="0" y="0"/>
          <a:ext cx="0" cy="0"/>
          <a:chOff x="0" y="0"/>
          <a:chExt cx="0" cy="0"/>
        </a:xfrm>
      </p:grpSpPr>
      <p:sp>
        <p:nvSpPr>
          <p:cNvPr id="3" name="W¥ل云玗İαЂôÁûÂÚ丫:Pïçtúrê Plå¢éhõlðér 表¥鷗字㌍ 表_W 2"/>
          <p:cNvSpPr>
            <a:spLocks noGrp="1"/>
          </p:cNvSpPr>
          <p:nvPr>
            <p:ph type="pic" sz="quarter" idx="30"/>
          </p:nvPr>
        </p:nvSpPr>
        <p:spPr>
          <a:xfrm>
            <a:off x="457200" y="2057400"/>
            <a:ext cx="8229600" cy="2743200"/>
          </a:xfrm>
          <a:prstGeom prst="rect">
            <a:avLst/>
          </a:prstGeom>
          <a:noFill/>
          <a:ln w="38100" cap="sq" cmpd="sng" algn="ctr">
            <a:solidFill>
              <a:schemeClr val="tx1"/>
            </a:solidFill>
            <a:prstDash val="solid"/>
            <a:miter lim="800000"/>
          </a:ln>
          <a:effectLst>
            <a:outerShdw blurRad="50800" dist="50800" dir="2700000" algn="tl" rotWithShape="0">
              <a:srgbClr val="000000">
                <a:alpha val="50000"/>
              </a:srgbClr>
            </a:outerShdw>
          </a:effectLst>
        </p:spPr>
        <p:style>
          <a:lnRef idx="3">
            <a:schemeClr val="lt1"/>
          </a:lnRef>
          <a:fillRef idx="1">
            <a:schemeClr val="accent1"/>
          </a:fillRef>
          <a:effectRef idx="1">
            <a:schemeClr val="accent1"/>
          </a:effectRef>
          <a:fontRef idx="minor">
            <a:schemeClr val="lt1"/>
          </a:fontRef>
        </p:style>
        <p:txBody>
          <a:bodyPr anchor="t">
            <a:normAutofit/>
          </a:bodyPr>
          <a:lstStyle>
            <a:lvl1pPr marL="0" marR="0" indent="1588" algn="ctr" rtl="0" latinLnBrk="0">
              <a:spcBef>
                <a:spcPct val="20000"/>
              </a:spcBef>
              <a:buFontTx/>
              <a:buNone/>
              <a:defRPr sz="2400" i="0">
                <a:solidFill>
                  <a:schemeClr val="tx1"/>
                </a:solidFill>
                <a:latin typeface="+mn-lt"/>
                <a:ea typeface="+mn-ea"/>
                <a:cs typeface="+mn-cs"/>
              </a:defRPr>
            </a:lvl1pPr>
            <a:extLst/>
          </a:lstStyle>
          <a:p>
            <a:pPr marL="0" marR="0" indent="0" algn="ctr" rtl="0" latinLnBrk="0">
              <a:buFontTx/>
              <a:buNone/>
            </a:pPr>
            <a:r>
              <a:rPr lang="en-GB" smtClean="0"/>
              <a:t>Drag picture to placeholder or click icon to add</a:t>
            </a:r>
            <a:endParaRPr lang="en-US" dirty="0"/>
          </a:p>
        </p:txBody>
      </p:sp>
      <p:sp>
        <p:nvSpPr>
          <p:cNvPr id="4" name="W¥ل云玗İαЂÕØÚáÛ丫:Téxt Plàçèhòlðêr 表¥鷗字㌍_W 3"/>
          <p:cNvSpPr>
            <a:spLocks noGrp="1"/>
          </p:cNvSpPr>
          <p:nvPr>
            <p:ph type="body" sz="quarter" idx="12" hasCustomPrompt="1"/>
          </p:nvPr>
        </p:nvSpPr>
        <p:spPr>
          <a:xfrm>
            <a:off x="457200" y="4876800"/>
            <a:ext cx="8229600" cy="1447800"/>
          </a:xfrm>
        </p:spPr>
        <p:txBody>
          <a:bodyPr tIns="91440" rIns="9144" bIns="91440" anchor="t"/>
          <a:lstStyle>
            <a:lvl1pPr marL="0" marR="0" indent="0" algn="l">
              <a:buFontTx/>
              <a:buNone/>
              <a:defRPr sz="1800" i="0"/>
            </a:lvl1pPr>
            <a:extLst/>
          </a:lstStyle>
          <a:p>
            <a:pPr lvl="0"/>
            <a:r>
              <a:rPr lang="en-US" dirty="0" smtClean="0"/>
              <a:t>Click to add caption</a:t>
            </a:r>
            <a:endParaRPr lang="en-US" dirty="0"/>
          </a:p>
        </p:txBody>
      </p:sp>
      <p:sp>
        <p:nvSpPr>
          <p:cNvPr id="5" name="Rectangle 4"/>
          <p:cNvSpPr>
            <a:spLocks noGrp="1"/>
          </p:cNvSpPr>
          <p:nvPr>
            <p:ph type="dt" sz="half" idx="31"/>
          </p:nvPr>
        </p:nvSpPr>
        <p:spPr/>
        <p:txBody>
          <a:bodyPr/>
          <a:lstStyle>
            <a:extLst/>
          </a:lstStyle>
          <a:p>
            <a:fld id="{F30C84A2-23CF-44F5-B813-5187ED5C7D1C}" type="datetimeFigureOut">
              <a:rPr lang="en-US" sz="1200" smtClean="0">
                <a:solidFill>
                  <a:schemeClr val="tx2"/>
                </a:solidFill>
              </a:rPr>
              <a:pPr/>
              <a:t>12/7/2016</a:t>
            </a:fld>
            <a:endParaRPr lang="en-US" dirty="0"/>
          </a:p>
        </p:txBody>
      </p:sp>
      <p:sp>
        <p:nvSpPr>
          <p:cNvPr id="6" name="Rectangle 5"/>
          <p:cNvSpPr>
            <a:spLocks noGrp="1"/>
          </p:cNvSpPr>
          <p:nvPr>
            <p:ph type="sldNum" sz="quarter" idx="32"/>
          </p:nvPr>
        </p:nvSpPr>
        <p:spPr/>
        <p:txBody>
          <a:bodyPr/>
          <a:lstStyle>
            <a:extLst/>
          </a:lstStyle>
          <a:p>
            <a:pPr algn="r"/>
            <a:fld id="{F99EC173-99AE-4773-AB25-02E469A13EAE}" type="slidenum">
              <a:rPr lang="en-US" sz="1200" smtClean="0">
                <a:solidFill>
                  <a:schemeClr val="tx2"/>
                </a:solidFill>
              </a:rPr>
              <a:pPr algn="r"/>
              <a:t>‹#›</a:t>
            </a:fld>
            <a:endParaRPr lang="en-US" dirty="0"/>
          </a:p>
        </p:txBody>
      </p:sp>
      <p:sp>
        <p:nvSpPr>
          <p:cNvPr id="7" name="Rectangle 6"/>
          <p:cNvSpPr>
            <a:spLocks noGrp="1"/>
          </p:cNvSpPr>
          <p:nvPr>
            <p:ph type="ftr" sz="quarter" idx="33"/>
          </p:nvPr>
        </p:nvSpPr>
        <p:spPr/>
        <p:txBody>
          <a:bodyPr/>
          <a:lstStyle>
            <a:extLst/>
          </a:lstStyle>
          <a:p>
            <a:endParaRPr lang="en-US" dirty="0"/>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3" name="Rectangle 13"/>
          <p:cNvSpPr>
            <a:spLocks noGrp="1"/>
          </p:cNvSpPr>
          <p:nvPr>
            <p:ph type="title"/>
          </p:nvPr>
        </p:nvSpPr>
        <p:spPr/>
        <p:txBody>
          <a:bodyPr anchor="ctr"/>
          <a:lstStyle>
            <a:extLst/>
          </a:lstStyle>
          <a:p>
            <a:r>
              <a:rPr lang="en-GB" noProof="1" smtClean="0"/>
              <a:t>Click to edit Master title style</a:t>
            </a:r>
            <a:endParaRPr lang="en-US"/>
          </a:p>
        </p:txBody>
      </p:sp>
      <p:sp>
        <p:nvSpPr>
          <p:cNvPr id="14" name="Rectangle 6"/>
          <p:cNvSpPr>
            <a:spLocks noGrp="1"/>
          </p:cNvSpPr>
          <p:nvPr>
            <p:ph idx="1"/>
          </p:nvPr>
        </p:nvSpPr>
        <p:spPr/>
        <p:txBody>
          <a:bodyPr/>
          <a:lstStyle>
            <a:extLst/>
          </a:lstStyle>
          <a:p>
            <a:pPr lvl="0"/>
            <a:r>
              <a:rPr lang="en-GB" noProof="1" smtClean="0"/>
              <a:t>Click to edit Master text styles</a:t>
            </a:r>
          </a:p>
          <a:p>
            <a:pPr lvl="1"/>
            <a:r>
              <a:rPr lang="en-GB" noProof="1" smtClean="0"/>
              <a:t>Second level</a:t>
            </a:r>
          </a:p>
          <a:p>
            <a:pPr lvl="2"/>
            <a:r>
              <a:rPr lang="en-GB" noProof="1" smtClean="0"/>
              <a:t>Third level</a:t>
            </a:r>
          </a:p>
          <a:p>
            <a:pPr lvl="3"/>
            <a:r>
              <a:rPr lang="en-GB" noProof="1" smtClean="0"/>
              <a:t>Fourth level</a:t>
            </a:r>
          </a:p>
          <a:p>
            <a:pPr lvl="4"/>
            <a:r>
              <a:rPr lang="en-GB" noProof="1" smtClean="0"/>
              <a:t>Fifth level</a:t>
            </a:r>
            <a:endParaRPr lang="en-US"/>
          </a:p>
        </p:txBody>
      </p:sp>
      <p:sp>
        <p:nvSpPr>
          <p:cNvPr id="2" name="Rectangle 7"/>
          <p:cNvSpPr>
            <a:spLocks noGrp="1"/>
          </p:cNvSpPr>
          <p:nvPr>
            <p:ph type="dt" sz="half" idx="10"/>
          </p:nvPr>
        </p:nvSpPr>
        <p:spPr/>
        <p:txBody>
          <a:bodyPr/>
          <a:lstStyle>
            <a:extLst/>
          </a:lstStyle>
          <a:p>
            <a:fld id="{ACB2EC6F-6501-4E04-BD6C-A8A6CABB2C5B}" type="datetimeFigureOut">
              <a:rPr lang="en-US" smtClean="0"/>
              <a:pPr/>
              <a:t>12/7/2016</a:t>
            </a:fld>
            <a:endParaRPr lang="en-US" dirty="0"/>
          </a:p>
        </p:txBody>
      </p:sp>
      <p:sp>
        <p:nvSpPr>
          <p:cNvPr id="27" name="Rectangle 19"/>
          <p:cNvSpPr>
            <a:spLocks noGrp="1"/>
          </p:cNvSpPr>
          <p:nvPr>
            <p:ph type="ftr" sz="quarter" idx="11"/>
          </p:nvPr>
        </p:nvSpPr>
        <p:spPr/>
        <p:txBody>
          <a:bodyPr/>
          <a:lstStyle>
            <a:extLst/>
          </a:lstStyle>
          <a:p>
            <a:endParaRPr lang="en-US" dirty="0"/>
          </a:p>
        </p:txBody>
      </p:sp>
      <p:sp>
        <p:nvSpPr>
          <p:cNvPr id="24" name="Rectangle 26"/>
          <p:cNvSpPr>
            <a:spLocks noGrp="1"/>
          </p:cNvSpPr>
          <p:nvPr>
            <p:ph type="sldNum" sz="quarter" idx="12"/>
          </p:nvPr>
        </p:nvSpPr>
        <p:spPr/>
        <p:txBody>
          <a:bodyPr/>
          <a:lstStyle>
            <a:extLst/>
          </a:lstStyle>
          <a:p>
            <a:fld id="{963B0023-0CED-47F7-85AE-654F0B232C29}" type="slidenum">
              <a:rPr lang="en-US" smtClean="0"/>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6" name="Rectangle 6"/>
          <p:cNvSpPr>
            <a:spLocks noGrp="1"/>
          </p:cNvSpPr>
          <p:nvPr>
            <p:ph type="title"/>
          </p:nvPr>
        </p:nvSpPr>
        <p:spPr>
          <a:xfrm>
            <a:off x="457200" y="274638"/>
            <a:ext cx="8229600" cy="1249362"/>
          </a:xfrm>
          <a:prstGeom prst="rect">
            <a:avLst/>
          </a:prstGeom>
        </p:spPr>
        <p:txBody>
          <a:bodyPr anchor="ctr">
            <a:normAutofit/>
          </a:bodyPr>
          <a:lstStyle>
            <a:extLst/>
          </a:lstStyle>
          <a:p>
            <a:r>
              <a:rPr lang="en-GB" noProof="1" smtClean="0"/>
              <a:t>Click to edit Master title style</a:t>
            </a:r>
            <a:endParaRPr lang="en-US" dirty="0"/>
          </a:p>
        </p:txBody>
      </p:sp>
      <p:sp>
        <p:nvSpPr>
          <p:cNvPr id="13" name="Rectangle 5"/>
          <p:cNvSpPr>
            <a:spLocks noGrp="1"/>
          </p:cNvSpPr>
          <p:nvPr>
            <p:ph type="body" idx="1"/>
          </p:nvPr>
        </p:nvSpPr>
        <p:spPr>
          <a:xfrm>
            <a:off x="457200" y="1600200"/>
            <a:ext cx="8229600" cy="4525963"/>
          </a:xfrm>
          <a:prstGeom prst="rect">
            <a:avLst/>
          </a:prstGeom>
        </p:spPr>
        <p:txBody>
          <a:bodyPr>
            <a:normAutofit/>
          </a:bodyPr>
          <a:lstStyle>
            <a:extLst/>
          </a:lstStyle>
          <a:p>
            <a:pPr lvl="0"/>
            <a:r>
              <a:rPr lang="en-GB" noProof="1" smtClean="0"/>
              <a:t>Click to edit Master text styles</a:t>
            </a:r>
          </a:p>
          <a:p>
            <a:pPr lvl="1"/>
            <a:r>
              <a:rPr lang="en-GB" noProof="1" smtClean="0"/>
              <a:t>Second level</a:t>
            </a:r>
          </a:p>
          <a:p>
            <a:pPr lvl="2"/>
            <a:r>
              <a:rPr lang="en-GB" noProof="1" smtClean="0"/>
              <a:t>Third level</a:t>
            </a:r>
          </a:p>
          <a:p>
            <a:pPr lvl="3"/>
            <a:r>
              <a:rPr lang="en-GB" noProof="1" smtClean="0"/>
              <a:t>Fourth level</a:t>
            </a:r>
          </a:p>
          <a:p>
            <a:pPr lvl="4"/>
            <a:r>
              <a:rPr lang="en-GB" noProof="1" smtClean="0"/>
              <a:t>Fifth level</a:t>
            </a:r>
            <a:endParaRPr lang="en-US" dirty="0"/>
          </a:p>
        </p:txBody>
      </p:sp>
      <p:sp>
        <p:nvSpPr>
          <p:cNvPr id="29" name="Rectangle 3"/>
          <p:cNvSpPr>
            <a:spLocks noGrp="1"/>
          </p:cNvSpPr>
          <p:nvPr>
            <p:ph type="dt" sz="half" idx="2"/>
          </p:nvPr>
        </p:nvSpPr>
        <p:spPr>
          <a:xfrm>
            <a:off x="66675" y="6559360"/>
            <a:ext cx="2438400" cy="244475"/>
          </a:xfrm>
          <a:prstGeom prst="rect">
            <a:avLst/>
          </a:prstGeom>
        </p:spPr>
        <p:txBody>
          <a:bodyPr anchor="b"/>
          <a:lstStyle>
            <a:lvl1pPr>
              <a:defRPr sz="1200">
                <a:solidFill>
                  <a:schemeClr val="tx2"/>
                </a:solidFill>
              </a:defRPr>
            </a:lvl1pPr>
            <a:extLst/>
          </a:lstStyle>
          <a:p>
            <a:fld id="{F30C84A2-23CF-44F5-B813-5187ED5C7D1C}" type="datetimeFigureOut">
              <a:rPr lang="en-US" sz="1200" smtClean="0">
                <a:solidFill>
                  <a:schemeClr val="tx2"/>
                </a:solidFill>
              </a:rPr>
              <a:pPr/>
              <a:t>12/7/2016</a:t>
            </a:fld>
            <a:endParaRPr lang="en-US" sz="1200" dirty="0">
              <a:solidFill>
                <a:schemeClr val="tx2"/>
              </a:solidFill>
            </a:endParaRPr>
          </a:p>
        </p:txBody>
      </p:sp>
      <p:sp>
        <p:nvSpPr>
          <p:cNvPr id="20" name="Rectangle 25"/>
          <p:cNvSpPr>
            <a:spLocks noGrp="1"/>
          </p:cNvSpPr>
          <p:nvPr>
            <p:ph type="ftr" sz="quarter" idx="3"/>
          </p:nvPr>
        </p:nvSpPr>
        <p:spPr>
          <a:xfrm>
            <a:off x="2995653" y="6558153"/>
            <a:ext cx="4648200" cy="246888"/>
          </a:xfrm>
          <a:prstGeom prst="rect">
            <a:avLst/>
          </a:prstGeom>
        </p:spPr>
        <p:txBody>
          <a:bodyPr anchor="b"/>
          <a:lstStyle>
            <a:lvl1pPr algn="ctr">
              <a:defRPr sz="1200">
                <a:solidFill>
                  <a:schemeClr val="tx2"/>
                </a:solidFill>
              </a:defRPr>
            </a:lvl1pPr>
            <a:extLst/>
          </a:lstStyle>
          <a:p>
            <a:pPr algn="ctr"/>
            <a:endParaRPr lang="en-US" sz="1200" dirty="0">
              <a:solidFill>
                <a:schemeClr val="tx2"/>
              </a:solidFill>
            </a:endParaRPr>
          </a:p>
        </p:txBody>
      </p:sp>
      <p:sp>
        <p:nvSpPr>
          <p:cNvPr id="23" name="Rectangle 16"/>
          <p:cNvSpPr>
            <a:spLocks noGrp="1"/>
          </p:cNvSpPr>
          <p:nvPr>
            <p:ph type="sldNum" sz="quarter" idx="4"/>
          </p:nvPr>
        </p:nvSpPr>
        <p:spPr>
          <a:xfrm>
            <a:off x="8172450" y="6559360"/>
            <a:ext cx="914400" cy="244475"/>
          </a:xfrm>
          <a:prstGeom prst="rect">
            <a:avLst/>
          </a:prstGeom>
        </p:spPr>
        <p:txBody>
          <a:bodyPr/>
          <a:lstStyle>
            <a:lvl1pPr algn="r">
              <a:defRPr sz="1200">
                <a:solidFill>
                  <a:schemeClr val="tx2"/>
                </a:solidFill>
              </a:defRPr>
            </a:lvl1pPr>
            <a:extLst/>
          </a:lstStyle>
          <a:p>
            <a:pPr algn="r"/>
            <a:fld id="{F99EC173-99AE-4773-AB25-02E469A13EAE}" type="slidenum">
              <a:rPr lang="en-US" sz="1200" smtClean="0">
                <a:solidFill>
                  <a:schemeClr val="tx2"/>
                </a:solidFill>
              </a:rPr>
              <a:pPr algn="r"/>
              <a:t>‹#›</a:t>
            </a:fld>
            <a:endParaRPr lang="en-US" sz="1200" dirty="0">
              <a:solidFill>
                <a:schemeClr val="tx2"/>
              </a:solidFill>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ransition>
    <p:fade/>
  </p:transition>
  <p:timing>
    <p:tnLst>
      <p:par>
        <p:cTn id="1" dur="indefinite" restart="never" nodeType="tmRoot"/>
      </p:par>
    </p:tnLst>
  </p:timing>
  <p:txStyles>
    <p:titleStyle>
      <a:lvl1pPr algn="l" rtl="0" eaLnBrk="1" latinLnBrk="0" hangingPunct="1">
        <a:spcBef>
          <a:spcPct val="0"/>
        </a:spcBef>
        <a:buNone/>
        <a:defRPr sz="3200" cap="all" baseline="0">
          <a:solidFill>
            <a:schemeClr val="tx2"/>
          </a:solidFill>
          <a:effectLst>
            <a:outerShdw blurRad="51000" dist="37000" dir="540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extLst/>
    </p:titleStyle>
    <p:bodyStyle>
      <a:lvl1pPr marL="342900" indent="-342900" algn="l" rtl="0" eaLnBrk="1" latinLnBrk="0" hangingPunct="1">
        <a:spcBef>
          <a:spcPct val="20000"/>
        </a:spcBef>
        <a:buChar char="•"/>
        <a:defRPr sz="2400">
          <a:solidFill>
            <a:schemeClr val="tx1"/>
          </a:solidFill>
          <a:latin typeface="+mn-lt"/>
          <a:ea typeface="+mn-ea"/>
          <a:cs typeface="+mn-cs"/>
        </a:defRPr>
      </a:lvl1pPr>
      <a:lvl2pPr marL="742950" indent="-285750" algn="l" rtl="0" eaLnBrk="1" latinLnBrk="0" hangingPunct="1">
        <a:spcBef>
          <a:spcPct val="20000"/>
        </a:spcBef>
        <a:buChar char="–"/>
        <a:defRPr sz="2400">
          <a:solidFill>
            <a:schemeClr val="tx1"/>
          </a:solidFill>
          <a:latin typeface="+mn-lt"/>
          <a:ea typeface="+mn-ea"/>
          <a:cs typeface="+mn-cs"/>
        </a:defRPr>
      </a:lvl2pPr>
      <a:lvl3pPr marL="1143000" indent="-228600" algn="l" rtl="0" eaLnBrk="1" latinLnBrk="0" hangingPunct="1">
        <a:spcBef>
          <a:spcPct val="20000"/>
        </a:spcBef>
        <a:buChar char="•"/>
        <a:defRPr sz="2000">
          <a:solidFill>
            <a:schemeClr val="tx1"/>
          </a:solidFill>
          <a:latin typeface="+mn-lt"/>
          <a:ea typeface="+mn-ea"/>
          <a:cs typeface="+mn-cs"/>
        </a:defRPr>
      </a:lvl3pPr>
      <a:lvl4pPr marL="1600200" indent="-228600" algn="l" rtl="0" eaLnBrk="1" latinLnBrk="0" hangingPunct="1">
        <a:spcBef>
          <a:spcPct val="20000"/>
        </a:spcBef>
        <a:buChar char="–"/>
        <a:defRPr sz="1800">
          <a:solidFill>
            <a:schemeClr val="tx1"/>
          </a:solidFill>
          <a:latin typeface="+mn-lt"/>
          <a:ea typeface="+mn-ea"/>
          <a:cs typeface="+mn-cs"/>
        </a:defRPr>
      </a:lvl4pPr>
      <a:lvl5pPr marL="2057400" indent="-228600" algn="l" rtl="0" eaLnBrk="1" latinLnBrk="0" hangingPunct="1">
        <a:spcBef>
          <a:spcPct val="20000"/>
        </a:spcBef>
        <a:buChar char="»"/>
        <a:defRPr sz="1600">
          <a:solidFill>
            <a:schemeClr val="tx1"/>
          </a:solidFill>
          <a:latin typeface="+mn-lt"/>
          <a:ea typeface="+mn-ea"/>
          <a:cs typeface="+mn-cs"/>
        </a:defRPr>
      </a:lvl5pPr>
      <a:lvl6pPr marL="2514600" indent="-228600" algn="l" rtl="0" eaLnBrk="1" latinLnBrk="0" hangingPunct="1">
        <a:spcBef>
          <a:spcPct val="20000"/>
        </a:spcBef>
        <a:buChar char="•"/>
        <a:defRPr sz="2000">
          <a:solidFill>
            <a:schemeClr val="tx1"/>
          </a:solidFill>
          <a:latin typeface="+mn-lt"/>
          <a:ea typeface="+mn-ea"/>
          <a:cs typeface="+mn-cs"/>
        </a:defRPr>
      </a:lvl6pPr>
      <a:lvl7pPr marL="2971800" indent="-228600" algn="l" rtl="0" eaLnBrk="1" latinLnBrk="0" hangingPunct="1">
        <a:spcBef>
          <a:spcPct val="20000"/>
        </a:spcBef>
        <a:buChar char="•"/>
        <a:defRPr sz="2000">
          <a:solidFill>
            <a:schemeClr val="tx1"/>
          </a:solidFill>
          <a:latin typeface="+mn-lt"/>
          <a:ea typeface="+mn-ea"/>
          <a:cs typeface="+mn-cs"/>
        </a:defRPr>
      </a:lvl7pPr>
      <a:lvl8pPr marL="3429000" indent="-228600" algn="l" rtl="0" eaLnBrk="1" latinLnBrk="0" hangingPunct="1">
        <a:spcBef>
          <a:spcPct val="20000"/>
        </a:spcBef>
        <a:buChar char="•"/>
        <a:defRPr sz="2000">
          <a:solidFill>
            <a:schemeClr val="tx1"/>
          </a:solidFill>
          <a:latin typeface="+mn-lt"/>
          <a:ea typeface="+mn-ea"/>
          <a:cs typeface="+mn-cs"/>
        </a:defRPr>
      </a:lvl8pPr>
      <a:lvl9pPr marL="3886200" indent="-228600" algn="l" rtl="0" eaLnBrk="1" latinLnBrk="0" hangingPunct="1">
        <a:spcBef>
          <a:spcPct val="20000"/>
        </a:spcBef>
        <a:buChar char="•"/>
        <a:defRPr sz="2000">
          <a:solidFill>
            <a:schemeClr val="tx1"/>
          </a:solidFill>
          <a:latin typeface="+mn-lt"/>
          <a:ea typeface="+mn-ea"/>
          <a:cs typeface="+mn-cs"/>
        </a:defRPr>
      </a:lvl9pPr>
      <a:extLst/>
    </p:bodyStyle>
    <p:otherStyle>
      <a:lvl1pPr marL="0" algn="l" rtl="0" eaLnBrk="1" hangingPunct="1">
        <a:defRPr>
          <a:solidFill>
            <a:schemeClr val="tx1"/>
          </a:solidFill>
          <a:latin typeface="+mn-lt"/>
          <a:ea typeface="+mn-ea"/>
          <a:cs typeface="+mn-cs"/>
        </a:defRPr>
      </a:lvl1pPr>
      <a:lvl2pPr marL="457200" algn="l" rtl="0" eaLnBrk="1" hangingPunct="1">
        <a:defRPr>
          <a:solidFill>
            <a:schemeClr val="tx1"/>
          </a:solidFill>
          <a:latin typeface="+mn-lt"/>
          <a:ea typeface="+mn-ea"/>
          <a:cs typeface="+mn-cs"/>
        </a:defRPr>
      </a:lvl2pPr>
      <a:lvl3pPr marL="914400" algn="l" rtl="0" eaLnBrk="1" hangingPunct="1">
        <a:defRPr>
          <a:solidFill>
            <a:schemeClr val="tx1"/>
          </a:solidFill>
          <a:latin typeface="+mn-lt"/>
          <a:ea typeface="+mn-ea"/>
          <a:cs typeface="+mn-cs"/>
        </a:defRPr>
      </a:lvl3pPr>
      <a:lvl4pPr marL="1371600" algn="l" rtl="0" eaLnBrk="1" hangingPunct="1">
        <a:defRPr>
          <a:solidFill>
            <a:schemeClr val="tx1"/>
          </a:solidFill>
          <a:latin typeface="+mn-lt"/>
          <a:ea typeface="+mn-ea"/>
          <a:cs typeface="+mn-cs"/>
        </a:defRPr>
      </a:lvl4pPr>
      <a:lvl5pPr marL="1828800" algn="l" rtl="0" eaLnBrk="1" hangingPunct="1">
        <a:defRPr>
          <a:solidFill>
            <a:schemeClr val="tx1"/>
          </a:solidFill>
          <a:latin typeface="+mn-lt"/>
          <a:ea typeface="+mn-ea"/>
          <a:cs typeface="+mn-cs"/>
        </a:defRPr>
      </a:lvl5pPr>
      <a:lvl6pPr marL="2286000" algn="l" rtl="0" eaLnBrk="1" hangingPunct="1">
        <a:defRPr>
          <a:solidFill>
            <a:schemeClr val="tx1"/>
          </a:solidFill>
          <a:latin typeface="+mn-lt"/>
          <a:ea typeface="+mn-ea"/>
          <a:cs typeface="+mn-cs"/>
        </a:defRPr>
      </a:lvl6pPr>
      <a:lvl7pPr marL="2743200" algn="l" rtl="0" eaLnBrk="1" hangingPunct="1">
        <a:defRPr>
          <a:solidFill>
            <a:schemeClr val="tx1"/>
          </a:solidFill>
          <a:latin typeface="+mn-lt"/>
          <a:ea typeface="+mn-ea"/>
          <a:cs typeface="+mn-cs"/>
        </a:defRPr>
      </a:lvl7pPr>
      <a:lvl8pPr marL="3200400" algn="l" rtl="0" eaLnBrk="1" hangingPunct="1">
        <a:defRPr>
          <a:solidFill>
            <a:schemeClr val="tx1"/>
          </a:solidFill>
          <a:latin typeface="+mn-lt"/>
          <a:ea typeface="+mn-ea"/>
          <a:cs typeface="+mn-cs"/>
        </a:defRPr>
      </a:lvl8pPr>
      <a:lvl9pPr marL="3657600" algn="l" rtl="0" eaLnBrk="1" hangingPunct="1">
        <a:defRPr>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9.xml"/><Relationship Id="rId5" Type="http://schemas.openxmlformats.org/officeDocument/2006/relationships/image" Target="../media/image5.jp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0.xml"/><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a:spLocks noGrp="1"/>
          </p:cNvSpPr>
          <p:nvPr>
            <p:ph type="body" sz="quarter" idx="10"/>
          </p:nvPr>
        </p:nvSpPr>
        <p:spPr>
          <a:xfrm>
            <a:off x="2438400" y="5638800"/>
            <a:ext cx="6386946" cy="457200"/>
          </a:xfrm>
        </p:spPr>
        <p:txBody>
          <a:bodyPr/>
          <a:lstStyle/>
          <a:p>
            <a:r>
              <a:rPr lang="en-US" dirty="0" smtClean="0"/>
              <a:t>Priory City and Priory LSST</a:t>
            </a:r>
            <a:endParaRPr lang="en-US" dirty="0"/>
          </a:p>
        </p:txBody>
      </p:sp>
      <p:sp>
        <p:nvSpPr>
          <p:cNvPr id="7" name="Title 6"/>
          <p:cNvSpPr>
            <a:spLocks noGrp="1"/>
          </p:cNvSpPr>
          <p:nvPr>
            <p:ph type="title"/>
          </p:nvPr>
        </p:nvSpPr>
        <p:spPr>
          <a:xfrm>
            <a:off x="533400" y="4876800"/>
            <a:ext cx="8298485" cy="1066800"/>
          </a:xfrm>
        </p:spPr>
        <p:txBody>
          <a:bodyPr/>
          <a:lstStyle/>
          <a:p>
            <a:r>
              <a:rPr lang="en-US" dirty="0" smtClean="0"/>
              <a:t>Berlin and Krakow Trip 2016</a:t>
            </a:r>
            <a:endParaRPr lang="en-US" dirty="0"/>
          </a:p>
        </p:txBody>
      </p:sp>
      <p:pic>
        <p:nvPicPr>
          <p:cNvPr id="8" name="Picture 7" descr="14731254_1937118963182179_6281646630029973233_n.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304800"/>
            <a:ext cx="8398932" cy="4724400"/>
          </a:xfrm>
          <a:prstGeom prst="rect">
            <a:avLst/>
          </a:prstGeom>
          <a:ln w="38100" cap="sq">
            <a:solidFill>
              <a:srgbClr val="FFFFFF"/>
            </a:solidFill>
            <a:prstDash val="solid"/>
            <a:miter lim="800000"/>
          </a:ln>
          <a:effectLst>
            <a:outerShdw blurRad="50800" dist="38100" dir="2700000" algn="tl" rotWithShape="0">
              <a:srgbClr val="000000">
                <a:alpha val="43000"/>
              </a:srgbClr>
            </a:outerShdw>
          </a:effectLst>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W¥ل云玗İαЂÕØÚáÛ丫:Téxt Plàçèhòlðêr 表¥鷗字㌍_W 10"/>
          <p:cNvSpPr>
            <a:spLocks noGrp="1"/>
          </p:cNvSpPr>
          <p:nvPr>
            <p:ph type="body" sz="quarter" idx="13"/>
          </p:nvPr>
        </p:nvSpPr>
        <p:spPr>
          <a:xfrm>
            <a:off x="228600" y="4114800"/>
            <a:ext cx="8610600" cy="2514600"/>
          </a:xfrm>
        </p:spPr>
        <p:txBody>
          <a:bodyPr/>
          <a:lstStyle>
            <a:extLst/>
          </a:lstStyle>
          <a:p>
            <a:r>
              <a:rPr lang="en-US" sz="1800" dirty="0" smtClean="0"/>
              <a:t>The Brandenburg gate was built in 1791</a:t>
            </a:r>
            <a:r>
              <a:rPr lang="en-US" dirty="0"/>
              <a:t>, </a:t>
            </a:r>
            <a:r>
              <a:rPr lang="en-US" dirty="0" smtClean="0"/>
              <a:t>it’s </a:t>
            </a:r>
            <a:r>
              <a:rPr lang="en-US" dirty="0"/>
              <a:t>architecture was inspired by the Acropolis located in Greece. King Wilhelm II intended for it to be a symbol of </a:t>
            </a:r>
            <a:r>
              <a:rPr lang="en-US" dirty="0" smtClean="0"/>
              <a:t>peace. It is </a:t>
            </a:r>
            <a:r>
              <a:rPr lang="en-US" dirty="0"/>
              <a:t>28m </a:t>
            </a:r>
            <a:r>
              <a:rPr lang="en-US" dirty="0" smtClean="0"/>
              <a:t>tall </a:t>
            </a:r>
            <a:r>
              <a:rPr lang="en-US" dirty="0"/>
              <a:t>and 65.5m wide</a:t>
            </a:r>
            <a:r>
              <a:rPr lang="en-US" dirty="0" smtClean="0"/>
              <a:t>.</a:t>
            </a:r>
          </a:p>
          <a:p>
            <a:r>
              <a:rPr lang="en-US" dirty="0" smtClean="0"/>
              <a:t>The statue on the top is a </a:t>
            </a:r>
            <a:r>
              <a:rPr lang="en-US" dirty="0"/>
              <a:t>q</a:t>
            </a:r>
            <a:r>
              <a:rPr lang="en-US" dirty="0" smtClean="0"/>
              <a:t>uadriga being pulled by 4 horses. It’s driver is Victoria </a:t>
            </a:r>
            <a:r>
              <a:rPr lang="mr-IN" dirty="0" smtClean="0"/>
              <a:t>–</a:t>
            </a:r>
            <a:r>
              <a:rPr lang="en-US" dirty="0" smtClean="0"/>
              <a:t> roman goddess of victory. The quadriga was originally pointing west but, Napoleon stole it when he invaded. When the statue was returned back to Berlin, It was set facing east, to look over Berlin as a sign of victory, as apposed to it’s original sign of peace.</a:t>
            </a:r>
            <a:endParaRPr lang="en-US" dirty="0"/>
          </a:p>
        </p:txBody>
      </p:sp>
      <p:pic>
        <p:nvPicPr>
          <p:cNvPr id="3" name="Picture Placeholder 2" descr="14702451_1937119676515441_4480765424874377234_n.jpg"/>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500" b="12500"/>
          <a:stretch>
            <a:fillRect/>
          </a:stretch>
        </p:blipFill>
        <p:spPr>
          <a:xfrm>
            <a:off x="228600" y="228600"/>
            <a:ext cx="2743200" cy="3657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Placeholder 4" descr="14721693_1937119079848834_4969141729518001220_n.jpg"/>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t="12500" b="12500"/>
          <a:stretch>
            <a:fillRect/>
          </a:stretch>
        </p:blipFill>
        <p:spPr>
          <a:xfrm>
            <a:off x="3200400" y="228600"/>
            <a:ext cx="2743200" cy="3657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Placeholder 6" descr="14690990_1937119766515432_1025490694066111883_n.jpg"/>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t="8889" b="8889"/>
          <a:stretch>
            <a:fillRect/>
          </a:stretch>
        </p:blipFill>
        <p:spPr>
          <a:xfrm>
            <a:off x="6172200" y="228600"/>
            <a:ext cx="2743200" cy="36576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14681587_1937119586515450_5903495500257685274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500" r="12500"/>
          <a:stretch>
            <a:fillRect/>
          </a:stretch>
        </p:blipFill>
        <p:spPr/>
      </p:pic>
    </p:spTree>
    <p:extLst>
      <p:ext uri="{BB962C8B-B14F-4D97-AF65-F5344CB8AC3E}">
        <p14:creationId xmlns:p14="http://schemas.microsoft.com/office/powerpoint/2010/main" val="466711034"/>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671143_1937118299848912_7952878157785561389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500" r="12500"/>
          <a:stretch>
            <a:fillRect/>
          </a:stretch>
        </p:blipFill>
        <p:spPr>
          <a:xfrm>
            <a:off x="1371600" y="304800"/>
            <a:ext cx="6312813" cy="4734610"/>
          </a:xfrm>
        </p:spPr>
      </p:pic>
      <p:sp>
        <p:nvSpPr>
          <p:cNvPr id="3" name="Text Placeholder 2"/>
          <p:cNvSpPr>
            <a:spLocks noGrp="1"/>
          </p:cNvSpPr>
          <p:nvPr>
            <p:ph type="body" sz="quarter" idx="11"/>
          </p:nvPr>
        </p:nvSpPr>
        <p:spPr>
          <a:xfrm>
            <a:off x="914400" y="5105400"/>
            <a:ext cx="7467600" cy="1219200"/>
          </a:xfrm>
        </p:spPr>
        <p:txBody>
          <a:bodyPr/>
          <a:lstStyle/>
          <a:p>
            <a:r>
              <a:rPr lang="en-US" dirty="0" smtClean="0"/>
              <a:t>This memorial is for the soviet soldiers who lost their lives while capturing Berlin. The statue represents their power over the German forces and how they will never be superior to soviets. It was positioned in West Berlin deliberately to remind the allies of their loss of 20,000,000 in the entire war.</a:t>
            </a:r>
            <a:endParaRPr lang="en-US" dirty="0"/>
          </a:p>
        </p:txBody>
      </p:sp>
    </p:spTree>
    <p:extLst>
      <p:ext uri="{BB962C8B-B14F-4D97-AF65-F5344CB8AC3E}">
        <p14:creationId xmlns:p14="http://schemas.microsoft.com/office/powerpoint/2010/main" val="867340234"/>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721564_1937118379848904_6966434720976551669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500" r="12500"/>
          <a:stretch>
            <a:fillRect/>
          </a:stretch>
        </p:blipFill>
        <p:spPr/>
      </p:pic>
      <p:sp>
        <p:nvSpPr>
          <p:cNvPr id="3" name="Text Placeholder 2"/>
          <p:cNvSpPr>
            <a:spLocks noGrp="1"/>
          </p:cNvSpPr>
          <p:nvPr>
            <p:ph type="body" sz="quarter" idx="11"/>
          </p:nvPr>
        </p:nvSpPr>
        <p:spPr/>
        <p:txBody>
          <a:bodyPr/>
          <a:lstStyle/>
          <a:p>
            <a:r>
              <a:rPr lang="en-US" dirty="0" smtClean="0"/>
              <a:t>2 of these tans were parked outside the soviet memorial.</a:t>
            </a:r>
            <a:endParaRPr lang="en-US" dirty="0"/>
          </a:p>
        </p:txBody>
      </p:sp>
    </p:spTree>
    <p:extLst>
      <p:ext uri="{BB962C8B-B14F-4D97-AF65-F5344CB8AC3E}">
        <p14:creationId xmlns:p14="http://schemas.microsoft.com/office/powerpoint/2010/main" val="639854405"/>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856027_1937118869848855_1202956038504311913_o.jpg"/>
          <p:cNvPicPr>
            <a:picLocks noGrp="1" noChangeAspect="1"/>
          </p:cNvPicPr>
          <p:nvPr>
            <p:ph type="pic" sz="quarter" idx="30"/>
          </p:nvPr>
        </p:nvPicPr>
        <p:blipFill>
          <a:blip r:embed="rId2">
            <a:extLst>
              <a:ext uri="{28A0092B-C50C-407E-A947-70E740481C1C}">
                <a14:useLocalDpi xmlns:a14="http://schemas.microsoft.com/office/drawing/2010/main" val="0"/>
              </a:ext>
            </a:extLst>
          </a:blip>
          <a:srcRect l="10294" r="10294"/>
          <a:stretch>
            <a:fillRect/>
          </a:stretch>
        </p:blipFill>
        <p:spPr>
          <a:xfrm>
            <a:off x="457200" y="304800"/>
            <a:ext cx="8229600" cy="2209800"/>
          </a:xfrm>
        </p:spPr>
      </p:pic>
      <p:sp>
        <p:nvSpPr>
          <p:cNvPr id="3" name="Text Placeholder 2"/>
          <p:cNvSpPr>
            <a:spLocks noGrp="1"/>
          </p:cNvSpPr>
          <p:nvPr>
            <p:ph type="body" sz="quarter" idx="12"/>
          </p:nvPr>
        </p:nvSpPr>
        <p:spPr>
          <a:xfrm>
            <a:off x="457200" y="2590800"/>
            <a:ext cx="8229600" cy="1295400"/>
          </a:xfrm>
        </p:spPr>
        <p:txBody>
          <a:bodyPr/>
          <a:lstStyle/>
          <a:p>
            <a:r>
              <a:rPr lang="en-US" dirty="0" smtClean="0"/>
              <a:t>1936 Berlin Olympic a.k.a. Games of the XI Olympiad. 49 nations participated with 3963 athletes in 129 events in 19 different sports. The stadium took 2 years to construct, the field size is 105m x 68m and the capacity of the stadium there is 74,475 seats.</a:t>
            </a:r>
            <a:endParaRPr lang="en-US" dirty="0"/>
          </a:p>
        </p:txBody>
      </p:sp>
      <p:pic>
        <p:nvPicPr>
          <p:cNvPr id="6" name="Picture 5" descr="14612531_1934586983435377_6886517628434134858_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3962400"/>
            <a:ext cx="2590800" cy="25908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7" name="TextBox 6"/>
          <p:cNvSpPr txBox="1"/>
          <p:nvPr/>
        </p:nvSpPr>
        <p:spPr>
          <a:xfrm>
            <a:off x="3276600" y="4419600"/>
            <a:ext cx="5410200" cy="1754327"/>
          </a:xfrm>
          <a:prstGeom prst="rect">
            <a:avLst/>
          </a:prstGeom>
          <a:noFill/>
        </p:spPr>
        <p:txBody>
          <a:bodyPr wrap="square" rtlCol="0">
            <a:spAutoFit/>
          </a:bodyPr>
          <a:lstStyle/>
          <a:p>
            <a:r>
              <a:rPr lang="en-US" dirty="0" smtClean="0"/>
              <a:t>The bell tower (seen at the left of bell picture) was blown up by the Russians when Berlin was invaded in WWII. The bell itself was hit by the Russian </a:t>
            </a:r>
            <a:r>
              <a:rPr lang="en-US" dirty="0"/>
              <a:t>t</a:t>
            </a:r>
            <a:r>
              <a:rPr lang="en-US" dirty="0" smtClean="0"/>
              <a:t>ank shell and has a hole in it. Also it is one of the only objects left in Germany that still has a Swastika on it.</a:t>
            </a:r>
            <a:endParaRPr lang="en-US" dirty="0"/>
          </a:p>
        </p:txBody>
      </p:sp>
    </p:spTree>
    <p:extLst>
      <p:ext uri="{BB962C8B-B14F-4D97-AF65-F5344CB8AC3E}">
        <p14:creationId xmlns:p14="http://schemas.microsoft.com/office/powerpoint/2010/main" val="3970601047"/>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2"/>
          </p:nvPr>
        </p:nvSpPr>
        <p:spPr>
          <a:xfrm>
            <a:off x="457200" y="4648200"/>
            <a:ext cx="8229600" cy="1447800"/>
          </a:xfrm>
        </p:spPr>
        <p:txBody>
          <a:bodyPr>
            <a:normAutofit lnSpcReduction="10000"/>
          </a:bodyPr>
          <a:lstStyle/>
          <a:p>
            <a:r>
              <a:rPr lang="en-US" dirty="0" smtClean="0"/>
              <a:t>This was a graveyard memorial for the commonwealth. Here, there was lots of graves for bomber crews, including Lancaster Bomber crews who were often from Lincoln and surrounding towns/cities. Each row of graves was one crew. There was lots of different nationalities, ages and religious differences here!</a:t>
            </a:r>
            <a:endParaRPr lang="en-US" dirty="0"/>
          </a:p>
        </p:txBody>
      </p:sp>
      <p:pic>
        <p:nvPicPr>
          <p:cNvPr id="6" name="Picture Placeholder 5" descr="14753760_1934586050102137_6830899675136677249_o.jpg"/>
          <p:cNvPicPr>
            <a:picLocks noGrp="1" noChangeAspect="1"/>
          </p:cNvPicPr>
          <p:nvPr>
            <p:ph type="pic" sz="quarter" idx="30"/>
          </p:nvPr>
        </p:nvPicPr>
        <p:blipFill>
          <a:blip r:embed="rId2">
            <a:extLst>
              <a:ext uri="{28A0092B-C50C-407E-A947-70E740481C1C}">
                <a14:useLocalDpi xmlns:a14="http://schemas.microsoft.com/office/drawing/2010/main" val="0"/>
              </a:ext>
            </a:extLst>
          </a:blip>
          <a:srcRect t="10177" b="10177"/>
          <a:stretch>
            <a:fillRect/>
          </a:stretch>
        </p:blipFill>
        <p:spPr>
          <a:xfrm>
            <a:off x="457200" y="1066800"/>
            <a:ext cx="8229600" cy="3429000"/>
          </a:xfrm>
        </p:spPr>
      </p:pic>
    </p:spTree>
    <p:extLst>
      <p:ext uri="{BB962C8B-B14F-4D97-AF65-F5344CB8AC3E}">
        <p14:creationId xmlns:p14="http://schemas.microsoft.com/office/powerpoint/2010/main" val="1688787613"/>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731165_1937117746515634_7506151996790706527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500" b="12500"/>
          <a:stretch>
            <a:fillRect/>
          </a:stretch>
        </p:blipFill>
        <p:spPr/>
      </p:pic>
      <p:sp>
        <p:nvSpPr>
          <p:cNvPr id="3" name="Text Placeholder 2"/>
          <p:cNvSpPr>
            <a:spLocks noGrp="1"/>
          </p:cNvSpPr>
          <p:nvPr>
            <p:ph type="body" sz="quarter" idx="11"/>
          </p:nvPr>
        </p:nvSpPr>
        <p:spPr/>
        <p:txBody>
          <a:bodyPr/>
          <a:lstStyle/>
          <a:p>
            <a:r>
              <a:rPr lang="en-US" dirty="0" smtClean="0"/>
              <a:t>Exploring the beauty of Berlin walks.</a:t>
            </a:r>
            <a:endParaRPr lang="en-US" dirty="0"/>
          </a:p>
        </p:txBody>
      </p:sp>
    </p:spTree>
    <p:extLst>
      <p:ext uri="{BB962C8B-B14F-4D97-AF65-F5344CB8AC3E}">
        <p14:creationId xmlns:p14="http://schemas.microsoft.com/office/powerpoint/2010/main" val="2464162144"/>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14606263_1937118459848896_4508202762307982476_n.jpg"/>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2505" r="12505"/>
          <a:stretch>
            <a:fillRect/>
          </a:stretch>
        </p:blipFill>
        <p:spPr/>
      </p:pic>
      <p:pic>
        <p:nvPicPr>
          <p:cNvPr id="6" name="Picture Placeholder 5" descr="14681757_1937118819848860_6683162456793890281_n.jpg"/>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28906" r="28906"/>
          <a:stretch>
            <a:fillRect/>
          </a:stretch>
        </p:blipFill>
        <p:spPr/>
      </p:pic>
      <p:sp>
        <p:nvSpPr>
          <p:cNvPr id="4" name="Text Placeholder 3"/>
          <p:cNvSpPr>
            <a:spLocks noGrp="1"/>
          </p:cNvSpPr>
          <p:nvPr>
            <p:ph type="body" sz="quarter" idx="13"/>
          </p:nvPr>
        </p:nvSpPr>
        <p:spPr>
          <a:xfrm>
            <a:off x="5105400" y="3429000"/>
            <a:ext cx="3773425" cy="2819400"/>
          </a:xfrm>
        </p:spPr>
        <p:txBody>
          <a:bodyPr/>
          <a:lstStyle/>
          <a:p>
            <a:r>
              <a:rPr lang="en-US" sz="1600" dirty="0" smtClean="0"/>
              <a:t>This is Platform 17, the location where lots of Jews from the local area were carted off like cattle to their destination at the various camps. As you can see there is roses everywhere in remembrance of the millions who were brought here. Surrounding the track, on the edges, inscribed was the camp names, the dates, and the amount of Jews taken to said camp on that particular date. </a:t>
            </a:r>
            <a:endParaRPr lang="en-US" sz="1600" dirty="0"/>
          </a:p>
        </p:txBody>
      </p:sp>
    </p:spTree>
    <p:extLst>
      <p:ext uri="{BB962C8B-B14F-4D97-AF65-F5344CB8AC3E}">
        <p14:creationId xmlns:p14="http://schemas.microsoft.com/office/powerpoint/2010/main" val="3163911852"/>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14732206_1937118153182260_6000090975704453518_n.jpg"/>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2490" b="12490"/>
          <a:stretch>
            <a:fillRect/>
          </a:stretch>
        </p:blipFill>
        <p:spPr/>
      </p:pic>
      <p:pic>
        <p:nvPicPr>
          <p:cNvPr id="10" name="Picture Placeholder 9" descr="14708303_1937119729848769_3438485025166515543_n.jpg"/>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12510" r="12510"/>
          <a:stretch>
            <a:fillRect/>
          </a:stretch>
        </p:blipFill>
        <p:spPr/>
      </p:pic>
      <p:sp>
        <p:nvSpPr>
          <p:cNvPr id="5" name="Text Placeholder 4"/>
          <p:cNvSpPr>
            <a:spLocks noGrp="1"/>
          </p:cNvSpPr>
          <p:nvPr>
            <p:ph type="body" sz="quarter" idx="14"/>
          </p:nvPr>
        </p:nvSpPr>
        <p:spPr>
          <a:xfrm>
            <a:off x="457200" y="457200"/>
            <a:ext cx="3581400" cy="2560320"/>
          </a:xfrm>
        </p:spPr>
        <p:txBody>
          <a:bodyPr/>
          <a:lstStyle/>
          <a:p>
            <a:r>
              <a:rPr lang="en-US" dirty="0" smtClean="0"/>
              <a:t>This is the Reichstag building (like our Houses of Parliament). It has an audio tour dome on the top which gives a 360 degree view of Berlin. The dome (bottom left) is open topped with a funnel (bottom right) which collects water which heats the building.</a:t>
            </a:r>
            <a:endParaRPr lang="en-US" dirty="0"/>
          </a:p>
        </p:txBody>
      </p:sp>
      <p:pic>
        <p:nvPicPr>
          <p:cNvPr id="8" name="Picture Placeholder 7" descr="14732258_1937119626515446_4443530603879930438_n.jpg"/>
          <p:cNvPicPr>
            <a:picLocks noGrp="1" noChangeAspect="1"/>
          </p:cNvPicPr>
          <p:nvPr>
            <p:ph type="pic" sz="quarter" idx="13"/>
          </p:nvPr>
        </p:nvPicPr>
        <p:blipFill>
          <a:blip r:embed="rId4">
            <a:extLst>
              <a:ext uri="{28A0092B-C50C-407E-A947-70E740481C1C}">
                <a14:useLocalDpi xmlns:a14="http://schemas.microsoft.com/office/drawing/2010/main" val="0"/>
              </a:ext>
            </a:extLst>
          </a:blip>
          <a:srcRect l="8101" r="8101"/>
          <a:stretch>
            <a:fillRect/>
          </a:stretch>
        </p:blipFill>
        <p:spPr>
          <a:xfrm>
            <a:off x="4191000" y="228600"/>
            <a:ext cx="4495800" cy="3017838"/>
          </a:xfrm>
        </p:spPr>
      </p:pic>
    </p:spTree>
    <p:extLst>
      <p:ext uri="{BB962C8B-B14F-4D97-AF65-F5344CB8AC3E}">
        <p14:creationId xmlns:p14="http://schemas.microsoft.com/office/powerpoint/2010/main" val="1106226833"/>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14716123_1937118079848934_3743067605135351041_n.jpg"/>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28906" b="28906"/>
          <a:stretch>
            <a:fillRect/>
          </a:stretch>
        </p:blipFill>
        <p:spPr>
          <a:xfrm>
            <a:off x="4648200" y="304800"/>
            <a:ext cx="4038600" cy="3028950"/>
          </a:xfrm>
        </p:spPr>
      </p:pic>
      <p:pic>
        <p:nvPicPr>
          <p:cNvPr id="6" name="Picture Placeholder 5" descr="14606507_1937117703182305_4523925687009542370_n.jpg"/>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l="12500" r="12500"/>
          <a:stretch>
            <a:fillRect/>
          </a:stretch>
        </p:blipFill>
        <p:spPr>
          <a:xfrm>
            <a:off x="457200" y="304800"/>
            <a:ext cx="4038600" cy="3028950"/>
          </a:xfrm>
        </p:spPr>
      </p:pic>
      <p:sp>
        <p:nvSpPr>
          <p:cNvPr id="4" name="Text Placeholder 3"/>
          <p:cNvSpPr>
            <a:spLocks noGrp="1"/>
          </p:cNvSpPr>
          <p:nvPr>
            <p:ph type="body" sz="quarter" idx="16"/>
          </p:nvPr>
        </p:nvSpPr>
        <p:spPr>
          <a:xfrm>
            <a:off x="457200" y="3429000"/>
            <a:ext cx="8229600" cy="2590800"/>
          </a:xfrm>
        </p:spPr>
        <p:txBody>
          <a:bodyPr/>
          <a:lstStyle/>
          <a:p>
            <a:r>
              <a:rPr lang="en-US" dirty="0"/>
              <a:t>Auschwitz-Birkenau </a:t>
            </a:r>
            <a:r>
              <a:rPr lang="mr-IN" dirty="0"/>
              <a:t>–</a:t>
            </a:r>
            <a:r>
              <a:rPr lang="en-US" dirty="0"/>
              <a:t> Built originally as a workers camp containing one gas chamber to get rid of weak/ill workers. It later evolved into a death camp</a:t>
            </a:r>
            <a:r>
              <a:rPr lang="en-US" dirty="0" smtClean="0"/>
              <a:t>. Total deaths on this camp were between 2,100,000 and 2,500,000 deaths of Jews and other prisoners. The gate sign (left) read ‘work will set you free’ which wasn’t true as the Nazi’s worked their victims to death. The camp itself was considered a 5 star hotel compared to the other death camps because it was built to be permanent as it was for workers, the buildings were made from brick and had proper living conditions compared to the other camps where there was just 4 wooden walls and a roof, not even a proper floor. The other camps were built specifically to terminate an entire group of people and then to be demolished afterwards.</a:t>
            </a:r>
            <a:endParaRPr lang="en-US" dirty="0"/>
          </a:p>
          <a:p>
            <a:endParaRPr lang="en-US" dirty="0"/>
          </a:p>
        </p:txBody>
      </p:sp>
    </p:spTree>
    <p:extLst>
      <p:ext uri="{BB962C8B-B14F-4D97-AF65-F5344CB8AC3E}">
        <p14:creationId xmlns:p14="http://schemas.microsoft.com/office/powerpoint/2010/main" val="825334606"/>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633237_1936405046586904_307577342586285659_o.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500" b="12500"/>
          <a:stretch>
            <a:fillRect/>
          </a:stretch>
        </p:blipFill>
        <p:spPr>
          <a:xfrm>
            <a:off x="914400" y="304800"/>
            <a:ext cx="7467600" cy="5600700"/>
          </a:xfrm>
        </p:spPr>
      </p:pic>
      <p:sp>
        <p:nvSpPr>
          <p:cNvPr id="3" name="Text Placeholder 2"/>
          <p:cNvSpPr>
            <a:spLocks noGrp="1"/>
          </p:cNvSpPr>
          <p:nvPr>
            <p:ph type="body" sz="quarter" idx="11"/>
          </p:nvPr>
        </p:nvSpPr>
        <p:spPr>
          <a:xfrm>
            <a:off x="914400" y="6019800"/>
            <a:ext cx="7467600" cy="381000"/>
          </a:xfrm>
        </p:spPr>
        <p:txBody>
          <a:bodyPr/>
          <a:lstStyle/>
          <a:p>
            <a:r>
              <a:rPr lang="en-US" dirty="0" smtClean="0"/>
              <a:t>The walls of the blocks were lined with pictures of the Jews and prisoner who once lived and worked here.</a:t>
            </a:r>
            <a:endParaRPr lang="en-US" dirty="0"/>
          </a:p>
        </p:txBody>
      </p:sp>
    </p:spTree>
    <p:extLst>
      <p:ext uri="{BB962C8B-B14F-4D97-AF65-F5344CB8AC3E}">
        <p14:creationId xmlns:p14="http://schemas.microsoft.com/office/powerpoint/2010/main" val="3320650448"/>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695513_1937117976515611_4682712114112336829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21889" r="21889"/>
          <a:stretch>
            <a:fillRect/>
          </a:stretch>
        </p:blipFill>
        <p:spPr>
          <a:xfrm>
            <a:off x="2590800" y="381000"/>
            <a:ext cx="3959587" cy="3962400"/>
          </a:xfrm>
        </p:spPr>
      </p:pic>
      <p:sp>
        <p:nvSpPr>
          <p:cNvPr id="3" name="Text Placeholder 2"/>
          <p:cNvSpPr>
            <a:spLocks noGrp="1"/>
          </p:cNvSpPr>
          <p:nvPr>
            <p:ph type="body" sz="quarter" idx="15"/>
          </p:nvPr>
        </p:nvSpPr>
        <p:spPr>
          <a:xfrm>
            <a:off x="381000" y="4495800"/>
            <a:ext cx="8305800" cy="2209800"/>
          </a:xfrm>
        </p:spPr>
        <p:txBody>
          <a:bodyPr>
            <a:normAutofit/>
          </a:bodyPr>
          <a:lstStyle/>
          <a:p>
            <a:r>
              <a:rPr lang="en-US" dirty="0" smtClean="0"/>
              <a:t>This is the ‘death wall’ located on Auschwitz-Birkenau where prisoners were executed at point-blank range in punishment. The punishment was usually for missing/escapee prisoners, the Nazis didn’t care if their workers died, they only cared about the amount of bodies. If someone died while working, their body was to be brought back to be counted as dead. If a body was missing, the prisoner was presumed as an escapee. 10 workers would be picked at random to be executed.</a:t>
            </a:r>
            <a:endParaRPr lang="en-US" dirty="0"/>
          </a:p>
        </p:txBody>
      </p:sp>
    </p:spTree>
    <p:extLst>
      <p:ext uri="{BB962C8B-B14F-4D97-AF65-F5344CB8AC3E}">
        <p14:creationId xmlns:p14="http://schemas.microsoft.com/office/powerpoint/2010/main" val="84919036"/>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680537_1937117913182284_1969107842338349180_n.jpg"/>
          <p:cNvPicPr>
            <a:picLocks noGrp="1" noChangeAspect="1"/>
          </p:cNvPicPr>
          <p:nvPr>
            <p:ph type="pic" sz="quarter" idx="30"/>
          </p:nvPr>
        </p:nvPicPr>
        <p:blipFill>
          <a:blip r:embed="rId2">
            <a:extLst>
              <a:ext uri="{28A0092B-C50C-407E-A947-70E740481C1C}">
                <a14:useLocalDpi xmlns:a14="http://schemas.microsoft.com/office/drawing/2010/main" val="0"/>
              </a:ext>
            </a:extLst>
          </a:blip>
          <a:srcRect t="20370" b="20370"/>
          <a:stretch>
            <a:fillRect/>
          </a:stretch>
        </p:blipFill>
        <p:spPr>
          <a:xfrm>
            <a:off x="457200" y="762000"/>
            <a:ext cx="8229600" cy="2743200"/>
          </a:xfrm>
        </p:spPr>
      </p:pic>
      <p:sp>
        <p:nvSpPr>
          <p:cNvPr id="3" name="Text Placeholder 2"/>
          <p:cNvSpPr>
            <a:spLocks noGrp="1"/>
          </p:cNvSpPr>
          <p:nvPr>
            <p:ph type="body" sz="quarter" idx="12"/>
          </p:nvPr>
        </p:nvSpPr>
        <p:spPr>
          <a:xfrm>
            <a:off x="457200" y="3505200"/>
            <a:ext cx="8229600" cy="1981200"/>
          </a:xfrm>
        </p:spPr>
        <p:txBody>
          <a:bodyPr>
            <a:noAutofit/>
          </a:bodyPr>
          <a:lstStyle/>
          <a:p>
            <a:r>
              <a:rPr lang="en-US" dirty="0" smtClean="0"/>
              <a:t>This is the main Auschwitz </a:t>
            </a:r>
            <a:r>
              <a:rPr lang="en-US" dirty="0"/>
              <a:t>c</a:t>
            </a:r>
            <a:r>
              <a:rPr lang="en-US" dirty="0" smtClean="0"/>
              <a:t>amp, it was purposely built to kill Jews and other communities. Half of the huts located on the camp had been destroyed when the Soviets approached the location but there was still plenty for us to see. There was 5 gas chambers in total located on this camp, however hey were also destroyed before the Soviets arrived there to get rid of evidence of crime. The visit to this camp was really emotional to take into perspective how many people were murdered and the conditions they lived in and experienced in their final hours, days and sometimes months if the prisoners were fortunate.</a:t>
            </a:r>
            <a:endParaRPr lang="en-US" dirty="0"/>
          </a:p>
        </p:txBody>
      </p:sp>
    </p:spTree>
    <p:extLst>
      <p:ext uri="{BB962C8B-B14F-4D97-AF65-F5344CB8AC3E}">
        <p14:creationId xmlns:p14="http://schemas.microsoft.com/office/powerpoint/2010/main" val="2265960801"/>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718610_1937117849848957_6089263109544290752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500" r="12500"/>
          <a:stretch>
            <a:fillRect/>
          </a:stretch>
        </p:blipFill>
        <p:spPr>
          <a:xfrm>
            <a:off x="1066800" y="381000"/>
            <a:ext cx="6807200" cy="5105400"/>
          </a:xfrm>
        </p:spPr>
      </p:pic>
      <p:sp>
        <p:nvSpPr>
          <p:cNvPr id="3" name="Text Placeholder 2"/>
          <p:cNvSpPr>
            <a:spLocks noGrp="1"/>
          </p:cNvSpPr>
          <p:nvPr>
            <p:ph type="body" sz="quarter" idx="11"/>
          </p:nvPr>
        </p:nvSpPr>
        <p:spPr>
          <a:xfrm>
            <a:off x="1066800" y="5562600"/>
            <a:ext cx="6858000" cy="381000"/>
          </a:xfrm>
        </p:spPr>
        <p:txBody>
          <a:bodyPr/>
          <a:lstStyle/>
          <a:p>
            <a:r>
              <a:rPr lang="en-US" dirty="0" smtClean="0"/>
              <a:t>This rose was laid on a bunk of a hut where children were housed. 250,000 children were subjected to the horrors of camps, but only 7,000 lived to tell their story. </a:t>
            </a:r>
            <a:endParaRPr lang="en-US" dirty="0"/>
          </a:p>
        </p:txBody>
      </p:sp>
    </p:spTree>
    <p:extLst>
      <p:ext uri="{BB962C8B-B14F-4D97-AF65-F5344CB8AC3E}">
        <p14:creationId xmlns:p14="http://schemas.microsoft.com/office/powerpoint/2010/main" val="29493518"/>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615678_1936404723253603_158346168324860481_o.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500" b="12500"/>
          <a:stretch>
            <a:fillRect/>
          </a:stretch>
        </p:blipFill>
        <p:spPr>
          <a:xfrm>
            <a:off x="1219200" y="304800"/>
            <a:ext cx="6820813" cy="5115610"/>
          </a:xfrm>
        </p:spPr>
      </p:pic>
      <p:sp>
        <p:nvSpPr>
          <p:cNvPr id="3" name="Text Placeholder 2"/>
          <p:cNvSpPr>
            <a:spLocks noGrp="1"/>
          </p:cNvSpPr>
          <p:nvPr>
            <p:ph type="body" sz="quarter" idx="11"/>
          </p:nvPr>
        </p:nvSpPr>
        <p:spPr>
          <a:xfrm>
            <a:off x="914400" y="5486400"/>
            <a:ext cx="7467600" cy="381000"/>
          </a:xfrm>
        </p:spPr>
        <p:txBody>
          <a:bodyPr/>
          <a:lstStyle/>
          <a:p>
            <a:r>
              <a:rPr lang="en-US" dirty="0" smtClean="0"/>
              <a:t>This is a memorial dedicated to the Jews who’s ashes were dumped into the ponds like trash, this is so the missing people will never be forgotten. Every student attending the trip placed a white candle upon these grave stones.</a:t>
            </a:r>
            <a:endParaRPr lang="en-US" dirty="0"/>
          </a:p>
        </p:txBody>
      </p:sp>
    </p:spTree>
    <p:extLst>
      <p:ext uri="{BB962C8B-B14F-4D97-AF65-F5344CB8AC3E}">
        <p14:creationId xmlns:p14="http://schemas.microsoft.com/office/powerpoint/2010/main" val="1761124605"/>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568168_1937119546515454_4681528786290768050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500" r="12500"/>
          <a:stretch>
            <a:fillRect/>
          </a:stretch>
        </p:blipFill>
        <p:spPr>
          <a:xfrm>
            <a:off x="2057400" y="457200"/>
            <a:ext cx="4953000" cy="3714750"/>
          </a:xfrm>
        </p:spPr>
      </p:pic>
      <p:sp>
        <p:nvSpPr>
          <p:cNvPr id="3" name="Text Placeholder 2"/>
          <p:cNvSpPr>
            <a:spLocks noGrp="1"/>
          </p:cNvSpPr>
          <p:nvPr>
            <p:ph type="body" sz="quarter" idx="11"/>
          </p:nvPr>
        </p:nvSpPr>
        <p:spPr>
          <a:xfrm>
            <a:off x="914400" y="4191000"/>
            <a:ext cx="7467600" cy="1295400"/>
          </a:xfrm>
        </p:spPr>
        <p:txBody>
          <a:bodyPr/>
          <a:lstStyle/>
          <a:p>
            <a:r>
              <a:rPr lang="en-US" dirty="0" smtClean="0"/>
              <a:t>This square was located at the center of a ghetto where Jews were temporarily housed. The chairs represent the people who went made to stand/sit for hours upon end in whatever condition. It would have been torturous. The small chairs lining the edge of the square represented the children who were killed during the Holocaust. In the ally (middle of photo at the back) all the children from the orphanage were shot at point-blank range because they were no use to the Nazis regime, the bullet holes can still be seen today.</a:t>
            </a:r>
            <a:endParaRPr lang="en-US" dirty="0"/>
          </a:p>
        </p:txBody>
      </p:sp>
    </p:spTree>
    <p:extLst>
      <p:ext uri="{BB962C8B-B14F-4D97-AF65-F5344CB8AC3E}">
        <p14:creationId xmlns:p14="http://schemas.microsoft.com/office/powerpoint/2010/main" val="1237484573"/>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14705704_1937119406515468_2553216683250392196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491" b="12491"/>
          <a:stretch>
            <a:fillRect/>
          </a:stretch>
        </p:blipFill>
        <p:spPr>
          <a:xfrm>
            <a:off x="4724400" y="381000"/>
            <a:ext cx="3431353" cy="4575141"/>
          </a:xfrm>
        </p:spPr>
      </p:pic>
      <p:pic>
        <p:nvPicPr>
          <p:cNvPr id="6" name="Picture Placeholder 5" descr="14720596_1937119493182126_8231951923023015245_n.jpg"/>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t="12500" b="12500"/>
          <a:stretch>
            <a:fillRect/>
          </a:stretch>
        </p:blipFill>
        <p:spPr>
          <a:xfrm>
            <a:off x="1066800" y="381000"/>
            <a:ext cx="3429000" cy="4572000"/>
          </a:xfrm>
        </p:spPr>
      </p:pic>
      <p:sp>
        <p:nvSpPr>
          <p:cNvPr id="4" name="Text Placeholder 3"/>
          <p:cNvSpPr>
            <a:spLocks noGrp="1"/>
          </p:cNvSpPr>
          <p:nvPr>
            <p:ph type="body" sz="quarter" idx="14"/>
          </p:nvPr>
        </p:nvSpPr>
        <p:spPr>
          <a:xfrm>
            <a:off x="1066800" y="5029200"/>
            <a:ext cx="7086600" cy="1066800"/>
          </a:xfrm>
        </p:spPr>
        <p:txBody>
          <a:bodyPr/>
          <a:lstStyle/>
          <a:p>
            <a:r>
              <a:rPr lang="en-US" dirty="0" smtClean="0"/>
              <a:t>This memorial is to the Jews who were killed at the camp featured in Schindler’s list. This statue represents the Soviets looking down at the dead in grief and anger over the horrors of the Holocaust. Inscribed on the back of the statue is writing, it specifically names ‘Hitler’ to blame the deaths entirely on him.</a:t>
            </a:r>
            <a:endParaRPr lang="en-US" dirty="0"/>
          </a:p>
        </p:txBody>
      </p:sp>
    </p:spTree>
    <p:extLst>
      <p:ext uri="{BB962C8B-B14F-4D97-AF65-F5344CB8AC3E}">
        <p14:creationId xmlns:p14="http://schemas.microsoft.com/office/powerpoint/2010/main" val="2633323553"/>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708027_1935489786678430_6845212775838435749_o.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500" b="12500"/>
          <a:stretch>
            <a:fillRect/>
          </a:stretch>
        </p:blipFill>
        <p:spPr>
          <a:xfrm>
            <a:off x="2057400" y="685800"/>
            <a:ext cx="5398413" cy="4048810"/>
          </a:xfrm>
        </p:spPr>
      </p:pic>
      <p:sp>
        <p:nvSpPr>
          <p:cNvPr id="3" name="Text Placeholder 2"/>
          <p:cNvSpPr>
            <a:spLocks noGrp="1"/>
          </p:cNvSpPr>
          <p:nvPr>
            <p:ph type="body" sz="quarter" idx="11"/>
          </p:nvPr>
        </p:nvSpPr>
        <p:spPr>
          <a:xfrm>
            <a:off x="990600" y="4876800"/>
            <a:ext cx="7467600" cy="381000"/>
          </a:xfrm>
        </p:spPr>
        <p:txBody>
          <a:bodyPr/>
          <a:lstStyle/>
          <a:p>
            <a:r>
              <a:rPr lang="en-US" dirty="0" smtClean="0"/>
              <a:t>This is Rena Rach who is a survivor of the Holocaust. She was fortunate to be helped out of a ghetto so she didn’t have to be killed in a camp because she was only a baby. She was born in the ghetto she escaped.</a:t>
            </a:r>
            <a:endParaRPr lang="en-US" dirty="0"/>
          </a:p>
        </p:txBody>
      </p:sp>
    </p:spTree>
    <p:extLst>
      <p:ext uri="{BB962C8B-B14F-4D97-AF65-F5344CB8AC3E}">
        <p14:creationId xmlns:p14="http://schemas.microsoft.com/office/powerpoint/2010/main" val="536512810"/>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descr="14708203_1937117773182298_4886498345965128364_n.jpg"/>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500" r="12500"/>
          <a:stretch>
            <a:fillRect/>
          </a:stretch>
        </p:blipFill>
        <p:spPr>
          <a:xfrm>
            <a:off x="990600" y="533400"/>
            <a:ext cx="6922413" cy="5191810"/>
          </a:xfrm>
        </p:spPr>
      </p:pic>
      <p:sp>
        <p:nvSpPr>
          <p:cNvPr id="3" name="Text Placeholder 2"/>
          <p:cNvSpPr>
            <a:spLocks noGrp="1"/>
          </p:cNvSpPr>
          <p:nvPr>
            <p:ph type="body" sz="quarter" idx="11"/>
          </p:nvPr>
        </p:nvSpPr>
        <p:spPr>
          <a:xfrm>
            <a:off x="914400" y="5791200"/>
            <a:ext cx="7467600" cy="381000"/>
          </a:xfrm>
        </p:spPr>
        <p:txBody>
          <a:bodyPr/>
          <a:lstStyle/>
          <a:p>
            <a:r>
              <a:rPr lang="en-US" dirty="0" smtClean="0"/>
              <a:t>Special thanks to Richard, out tour guide, for teaching us so much about Germany and the Holocaust. It was an amazing trip!</a:t>
            </a:r>
            <a:endParaRPr lang="en-US" dirty="0"/>
          </a:p>
        </p:txBody>
      </p:sp>
    </p:spTree>
    <p:extLst>
      <p:ext uri="{BB962C8B-B14F-4D97-AF65-F5344CB8AC3E}">
        <p14:creationId xmlns:p14="http://schemas.microsoft.com/office/powerpoint/2010/main" val="809163470"/>
      </p:ext>
    </p:extLst>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ssic Photo Album">
  <a:themeElements>
    <a:clrScheme name="Genesis">
      <a:dk1>
        <a:sysClr val="windowText" lastClr="000000"/>
      </a:dk1>
      <a:lt1>
        <a:sysClr val="window" lastClr="FFFFFF"/>
      </a:lt1>
      <a:dk2>
        <a:srgbClr val="465466"/>
      </a:dk2>
      <a:lt2>
        <a:srgbClr val="BBD7F8"/>
      </a:lt2>
      <a:accent1>
        <a:srgbClr val="80B606"/>
      </a:accent1>
      <a:accent2>
        <a:srgbClr val="E29F1D"/>
      </a:accent2>
      <a:accent3>
        <a:srgbClr val="2397E2"/>
      </a:accent3>
      <a:accent4>
        <a:srgbClr val="35ACA2"/>
      </a:accent4>
      <a:accent5>
        <a:srgbClr val="5430BB"/>
      </a:accent5>
      <a:accent6>
        <a:srgbClr val="8D34E0"/>
      </a:accent6>
      <a:hlink>
        <a:srgbClr val="00B0F0"/>
      </a:hlink>
      <a:folHlink>
        <a:srgbClr val="0070C0"/>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70000"/>
                <a:satMod val="350000"/>
              </a:schemeClr>
            </a:gs>
          </a:gsLst>
          <a:path path="circle">
            <a:fillToRect l="51000" t="-20000" r="200000" b="100000"/>
          </a:path>
        </a:gradFill>
        <a:blipFill>
          <a:blip xmlns:r="http://schemas.openxmlformats.org/officeDocument/2006/relationships" r:embed="rId1">
            <a:duotone>
              <a:schemeClr val="phClr">
                <a:shade val="25000"/>
                <a:satMod val="350000"/>
              </a:schemeClr>
              <a:schemeClr val="phClr">
                <a:tint val="83000"/>
                <a:satMod val="115000"/>
              </a:schemeClr>
            </a:duotone>
          </a:blip>
          <a:tile tx="0" ty="0" sx="120000" sy="120000" flip="xy"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Grek" typeface=""/>
        <a:font script="Cyrl" typeface=""/>
        <a:font script="Jpan" typeface="ＭＳ Ｐゴシック"/>
        <a:font script="Hang" typeface="맑은 고딕"/>
        <a:font script="Hans" typeface="宋体"/>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Grek" typeface=""/>
        <a:font script="Cyrl"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hade val="98000"/>
                <a:satMod val="300000"/>
              </a:schemeClr>
            </a:gs>
            <a:gs pos="25000">
              <a:schemeClr val="phClr">
                <a:tint val="37000"/>
                <a:shade val="98000"/>
                <a:satMod val="300000"/>
              </a:schemeClr>
            </a:gs>
            <a:gs pos="100000">
              <a:schemeClr val="phClr">
                <a:tint val="5000"/>
                <a:satMod val="350000"/>
              </a:schemeClr>
            </a:gs>
          </a:gsLst>
          <a:lin ang="16200000" scaled="1"/>
        </a:gradFill>
        <a:gradFill rotWithShape="1">
          <a:gsLst>
            <a:gs pos="0">
              <a:schemeClr val="phClr">
                <a:shade val="75000"/>
                <a:satMod val="160000"/>
              </a:schemeClr>
            </a:gs>
            <a:gs pos="62000">
              <a:schemeClr val="phClr">
                <a:satMod val="125000"/>
              </a:schemeClr>
            </a:gs>
            <a:gs pos="100000">
              <a:schemeClr val="phClr">
                <a:tint val="80000"/>
                <a:satMod val="140000"/>
              </a:schemeClr>
            </a:gs>
          </a:gsLst>
          <a:lin ang="16200000" scaled="0"/>
        </a:gradFill>
      </a:fillStyleLst>
      <a:lnStyleLst>
        <a:ln w="6350" cap="rnd" cmpd="sng" algn="ctr">
          <a:solidFill>
            <a:schemeClr val="ph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63500" dist="25400" dir="5400000">
              <a:srgbClr val="000000">
                <a:alpha val="43137"/>
              </a:srgbClr>
            </a:outerShdw>
          </a:effectLst>
        </a:effectStyle>
        <a:effectStyle>
          <a:effectLst>
            <a:outerShdw blurRad="50800" dist="38100" dir="5400000">
              <a:srgbClr val="000000">
                <a:alpha val="45882"/>
              </a:srgbClr>
            </a:outerShdw>
          </a:effectLst>
          <a:scene3d>
            <a:camera prst="orthographicFront" fov="0">
              <a:rot lat="0" lon="0" rev="0"/>
            </a:camera>
            <a:lightRig rig="contrasting" dir="t">
              <a:rot lat="0" lon="0" rev="16500000"/>
            </a:lightRig>
          </a:scene3d>
          <a:sp3d contourW="12700" prstMaterial="powder">
            <a:bevelT h="50800"/>
            <a:contourClr>
              <a:schemeClr val="phClr"/>
            </a:contourClr>
          </a:sp3d>
        </a:effectStyle>
        <a:effectStyle>
          <a:effectLst>
            <a:reflection blurRad="12700" stA="25000" endPos="28000" dist="38100" dir="5400000" sy="-100000"/>
          </a:effectLst>
          <a:scene3d>
            <a:camera prst="orthographicFront" fov="0">
              <a:rot lat="0" lon="0" rev="0"/>
            </a:camera>
            <a:lightRig rig="threePt" dir="t">
              <a:rot lat="0" lon="0" rev="0"/>
            </a:lightRig>
          </a:scene3d>
          <a:sp3d>
            <a:bevelT w="139700" h="38100"/>
            <a:contourClr>
              <a:schemeClr val="phClr"/>
            </a:contourClr>
          </a:sp3d>
        </a:effectStyle>
      </a:effectStyleLst>
      <a:bgFillStyleLst>
        <a:solidFill>
          <a:schemeClr val="phClr"/>
        </a:solidFill>
        <a:gradFill rotWithShape="1">
          <a:gsLst>
            <a:gs pos="0">
              <a:schemeClr val="phClr">
                <a:shade val="75000"/>
                <a:satMod val="250000"/>
              </a:schemeClr>
            </a:gs>
            <a:gs pos="20000">
              <a:schemeClr val="phClr">
                <a:shade val="85000"/>
                <a:satMod val="175000"/>
              </a:schemeClr>
            </a:gs>
            <a:gs pos="100000">
              <a:schemeClr val="phClr">
                <a:tint val="70000"/>
                <a:satMod val="175000"/>
              </a:schemeClr>
            </a:gs>
          </a:gsLst>
          <a:lin ang="16200000" scaled="1"/>
        </a:gradFill>
        <a:gradFill rotWithShape="1">
          <a:gsLst>
            <a:gs pos="0">
              <a:schemeClr val="phClr">
                <a:shade val="50000"/>
                <a:satMod val="145000"/>
              </a:schemeClr>
            </a:gs>
            <a:gs pos="30000">
              <a:schemeClr val="phClr">
                <a:shade val="65000"/>
                <a:satMod val="155000"/>
              </a:schemeClr>
            </a:gs>
            <a:gs pos="100000">
              <a:schemeClr val="phClr">
                <a:tint val="60000"/>
                <a:satMod val="170000"/>
              </a:schemeClr>
            </a:gs>
          </a:gsLst>
          <a:lin ang="16200000" scaled="1"/>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Classic Photo Album.potx</Template>
  <TotalTime>0</TotalTime>
  <Words>1185</Words>
  <Application>Microsoft Office PowerPoint</Application>
  <PresentationFormat>On-screen Show (4:3)</PresentationFormat>
  <Paragraphs>24</Paragraphs>
  <Slides>20</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Calibri</vt:lpstr>
      <vt:lpstr>Century Schoolbook</vt:lpstr>
      <vt:lpstr>Mangal</vt:lpstr>
      <vt:lpstr>Classic Photo Album</vt:lpstr>
      <vt:lpstr>Berlin and Krakow Trip 2016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2010-02-01T21:16:09Z</dcterms:created>
  <dcterms:modified xsi:type="dcterms:W3CDTF">2016-12-07T22:07:55Z</dcterms:modified>
</cp:coreProperties>
</file>